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_rels/presentation.xml.rels" ContentType="application/vnd.openxmlformats-package.relationships+xml"/>
  <Override PartName="/ppt/notesSlides/notesSlide28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_rels/notesSlide8.xml.rels" ContentType="application/vnd.openxmlformats-package.relationships+xml"/>
  <Override PartName="/ppt/notesSlides/_rels/notesSlide28.xml.rels" ContentType="application/vnd.openxmlformats-package.relationships+xml"/>
  <Override PartName="/ppt/notesSlides/_rels/notesSlide1.xml.rels" ContentType="application/vnd.openxmlformats-package.relationships+xml"/>
  <Override PartName="/ppt/notesSlides/_rels/notesSlide20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16.xml.rels" ContentType="application/vnd.openxmlformats-package.relationships+xml"/>
  <Override PartName="/ppt/notesSlides/_rels/notesSlide24.xml.rels" ContentType="application/vnd.openxmlformats-package.relationships+xml"/>
  <Override PartName="/ppt/notesSlides/notesSlide11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20.xml" ContentType="application/vnd.openxmlformats-officedocument.presentationml.notesSlide+xml"/>
  <Override PartName="/ppt/media/image221.png" ContentType="image/png"/>
  <Override PartName="/ppt/media/image220.png" ContentType="image/png"/>
  <Override PartName="/ppt/media/image213.png" ContentType="image/png"/>
  <Override PartName="/ppt/media/image212.png" ContentType="image/png"/>
  <Override PartName="/ppt/media/image210.png" ContentType="image/png"/>
  <Override PartName="/ppt/media/image206.jpeg" ContentType="image/jpeg"/>
  <Override PartName="/ppt/media/image204.png" ContentType="image/png"/>
  <Override PartName="/ppt/media/image200.png" ContentType="image/png"/>
  <Override PartName="/ppt/media/image195.png" ContentType="image/png"/>
  <Override PartName="/ppt/media/image194.png" ContentType="image/png"/>
  <Override PartName="/ppt/media/image193.png" ContentType="image/png"/>
  <Override PartName="/ppt/media/image192.png" ContentType="image/png"/>
  <Override PartName="/ppt/media/image191.png" ContentType="image/png"/>
  <Override PartName="/ppt/media/image190.png" ContentType="image/png"/>
  <Override PartName="/ppt/media/image187.png" ContentType="image/png"/>
  <Override PartName="/ppt/media/image186.png" ContentType="image/png"/>
  <Override PartName="/ppt/media/image185.png" ContentType="image/png"/>
  <Override PartName="/ppt/media/image184.png" ContentType="image/png"/>
  <Override PartName="/ppt/media/image183.png" ContentType="image/png"/>
  <Override PartName="/ppt/media/image182.png" ContentType="image/png"/>
  <Override PartName="/ppt/media/image181.png" ContentType="image/png"/>
  <Override PartName="/ppt/media/image180.png" ContentType="image/png"/>
  <Override PartName="/ppt/media/image177.png" ContentType="image/png"/>
  <Override PartName="/ppt/media/image176.png" ContentType="image/png"/>
  <Override PartName="/ppt/media/image175.png" ContentType="image/png"/>
  <Override PartName="/ppt/media/image174.png" ContentType="image/png"/>
  <Override PartName="/ppt/media/image173.png" ContentType="image/png"/>
  <Override PartName="/ppt/media/image172.png" ContentType="image/png"/>
  <Override PartName="/ppt/media/image170.png" ContentType="image/png"/>
  <Override PartName="/ppt/media/image219.png" ContentType="image/png"/>
  <Override PartName="/ppt/media/image167.png" ContentType="image/png"/>
  <Override PartName="/ppt/media/image218.png" ContentType="image/png"/>
  <Override PartName="/ppt/media/image166.png" ContentType="image/png"/>
  <Override PartName="/ppt/media/image217.png" ContentType="image/png"/>
  <Override PartName="/ppt/media/image165.png" ContentType="image/png"/>
  <Override PartName="/ppt/media/image216.png" ContentType="image/png"/>
  <Override PartName="/ppt/media/image164.png" ContentType="image/png"/>
  <Override PartName="/ppt/media/image215.png" ContentType="image/png"/>
  <Override PartName="/ppt/media/image163.png" ContentType="image/png"/>
  <Override PartName="/ppt/media/image214.png" ContentType="image/png"/>
  <Override PartName="/ppt/media/image162.png" ContentType="image/png"/>
  <Override PartName="/ppt/media/image73.png" ContentType="image/png"/>
  <Override PartName="/ppt/media/image169.png" ContentType="image/png"/>
  <Override PartName="/ppt/media/image71.png" ContentType="image/png"/>
  <Override PartName="/ppt/media/image168.png" ContentType="image/png"/>
  <Override PartName="/ppt/media/image70.png" ContentType="image/png"/>
  <Override PartName="/ppt/media/image72.png" ContentType="image/png"/>
  <Override PartName="/ppt/media/image56.png" ContentType="image/png"/>
  <Override PartName="/ppt/media/image55.png" ContentType="image/png"/>
  <Override PartName="/ppt/media/image54.png" ContentType="image/png"/>
  <Override PartName="/ppt/media/image52.png" ContentType="image/png"/>
  <Override PartName="/ppt/media/image23.jpeg" ContentType="image/jpeg"/>
  <Override PartName="/ppt/media/image79.png" ContentType="image/png"/>
  <Override PartName="/ppt/media/image48.png" ContentType="image/png"/>
  <Override PartName="/ppt/media/image15.jpeg" ContentType="image/jpeg"/>
  <Override PartName="/ppt/media/image29.jpeg" ContentType="image/jpeg"/>
  <Override PartName="/ppt/media/image222.wmf" ContentType="image/x-wmf"/>
  <Override PartName="/ppt/media/image209.png" ContentType="image/png"/>
  <Override PartName="/ppt/media/image157.png" ContentType="image/png"/>
  <Override PartName="/ppt/media/image208.png" ContentType="image/png"/>
  <Override PartName="/ppt/media/image156.png" ContentType="image/png"/>
  <Override PartName="/ppt/media/image46.png" ContentType="image/png"/>
  <Override PartName="/ppt/media/image134.jpeg" ContentType="image/jpeg"/>
  <Override PartName="/ppt/media/image207.png" ContentType="image/png"/>
  <Override PartName="/ppt/media/image155.png" ContentType="image/png"/>
  <Override PartName="/ppt/media/image45.png" ContentType="image/png"/>
  <Override PartName="/ppt/media/image154.png" ContentType="image/png"/>
  <Override PartName="/ppt/media/image42.png" ContentType="image/png"/>
  <Override PartName="/ppt/media/image151.png" ContentType="image/png"/>
  <Override PartName="/ppt/media/image39.png" ContentType="image/png"/>
  <Override PartName="/ppt/media/image14.wmf" ContentType="image/x-wmf"/>
  <Override PartName="/ppt/media/image50.png" ContentType="image/png"/>
  <Override PartName="/ppt/media/image148.png" ContentType="image/png"/>
  <Override PartName="/ppt/media/image67.wmf" ContentType="image/x-wmf"/>
  <Override PartName="/ppt/media/image22.jpeg" ContentType="image/jpeg"/>
  <Override PartName="/ppt/media/image44.png" ContentType="image/png"/>
  <Override PartName="/ppt/media/image205.png" ContentType="image/png"/>
  <Override PartName="/ppt/media/image153.png" ContentType="image/png"/>
  <Override PartName="/ppt/media/image17.jpeg" ContentType="image/jpeg"/>
  <Override PartName="/ppt/media/image43.png" ContentType="image/png"/>
  <Override PartName="/ppt/media/image38.wmf" ContentType="image/x-wmf"/>
  <Override PartName="/ppt/media/image28.jpeg" ContentType="image/jpeg"/>
  <Override PartName="/ppt/media/image10.wmf" ContentType="image/x-wmf"/>
  <Override PartName="/ppt/media/image35.png" ContentType="image/png"/>
  <Override PartName="/ppt/media/image144.png" ContentType="image/png"/>
  <Override PartName="/ppt/media/image47.png" ContentType="image/png"/>
  <Override PartName="/ppt/media/image60.wmf" ContentType="image/x-wmf"/>
  <Override PartName="/ppt/media/image66.png" ContentType="image/png"/>
  <Override PartName="/ppt/media/image4.png" ContentType="image/png"/>
  <Override PartName="/ppt/media/image196.wmf" ContentType="image/x-wmf"/>
  <Override PartName="/ppt/media/image85.png" ContentType="image/png"/>
  <Override PartName="/ppt/media/image197.png" ContentType="image/png"/>
  <Override PartName="/ppt/media/image103.png" ContentType="image/png"/>
  <Override PartName="/ppt/media/image12.jpeg" ContentType="image/jpeg"/>
  <Override PartName="/ppt/media/image13.wmf" ContentType="image/x-wmf"/>
  <Override PartName="/ppt/media/image26.jpeg" ContentType="image/jpeg"/>
  <Override PartName="/ppt/media/image11.jpeg" ContentType="image/jpeg"/>
  <Override PartName="/ppt/media/image25.jpeg" ContentType="image/jpeg"/>
  <Override PartName="/ppt/media/image117.png" ContentType="image/png"/>
  <Override PartName="/ppt/media/image49.jpeg" ContentType="image/jpeg"/>
  <Override PartName="/ppt/media/image16.jpeg" ContentType="image/jpeg"/>
  <Override PartName="/ppt/media/image18.jpeg" ContentType="image/jpeg"/>
  <Override PartName="/ppt/media/image53.wmf" ContentType="image/x-wmf"/>
  <Override PartName="/ppt/media/image78.png" ContentType="image/png"/>
  <Override PartName="/ppt/media/image37.png" ContentType="image/png"/>
  <Override PartName="/ppt/media/image211.wmf" ContentType="image/x-wmf"/>
  <Override PartName="/ppt/media/image146.png" ContentType="image/png"/>
  <Override PartName="/ppt/media/image19.jpeg" ContentType="image/jpeg"/>
  <Override PartName="/ppt/media/image69.png" ContentType="image/png"/>
  <Override PartName="/ppt/media/image7.png" ContentType="image/png"/>
  <Override PartName="/ppt/media/image88.png" ContentType="image/png"/>
  <Override PartName="/ppt/media/image106.png" ContentType="image/png"/>
  <Override PartName="/ppt/media/image62.png" ContentType="image/png"/>
  <Override PartName="/ppt/media/image64.png" ContentType="image/png"/>
  <Override PartName="/ppt/media/image2.png" ContentType="image/png"/>
  <Override PartName="/ppt/media/image83.png" ContentType="image/png"/>
  <Override PartName="/ppt/media/image63.png" ContentType="image/png"/>
  <Override PartName="/ppt/media/image8.png" ContentType="image/png"/>
  <Override PartName="/ppt/media/image24.jpeg" ContentType="image/jpeg"/>
  <Override PartName="/ppt/media/image89.png" ContentType="image/png"/>
  <Override PartName="/ppt/media/image68.png" ContentType="image/png"/>
  <Override PartName="/ppt/media/image6.png" ContentType="image/png"/>
  <Override PartName="/ppt/media/image202.jpeg" ContentType="image/jpeg"/>
  <Override PartName="/ppt/media/image87.png" ContentType="image/png"/>
  <Override PartName="/ppt/media/image199.png" ContentType="image/png"/>
  <Override PartName="/ppt/media/image105.png" ContentType="image/png"/>
  <Override PartName="/ppt/media/image65.png" ContentType="image/png"/>
  <Override PartName="/ppt/media/image3.png" ContentType="image/png"/>
  <Override PartName="/ppt/media/image5.png" ContentType="image/png"/>
  <Override PartName="/ppt/media/image86.png" ContentType="image/png"/>
  <Override PartName="/ppt/media/image198.png" ContentType="image/png"/>
  <Override PartName="/ppt/media/image104.png" ContentType="image/png"/>
  <Override PartName="/ppt/media/image140.wmf" ContentType="image/x-wmf"/>
  <Override PartName="/ppt/media/image127.png" ContentType="image/png"/>
  <Override PartName="/ppt/media/hdphoto5.wdp" ContentType="image/vnd.ms-photo"/>
  <Override PartName="/ppt/media/image36.png" ContentType="image/png"/>
  <Override PartName="/ppt/media/image107.png" ContentType="image/png"/>
  <Override PartName="/ppt/media/image120.wmf" ContentType="image/x-wmf"/>
  <Override PartName="/ppt/media/image145.png" ContentType="image/png"/>
  <Override PartName="/ppt/media/image20.jpeg" ContentType="image/jpeg"/>
  <Override PartName="/ppt/media/image133.wmf" ContentType="image/x-wmf"/>
  <Override PartName="/ppt/media/image171.wmf" ContentType="image/x-wmf"/>
  <Override PartName="/ppt/media/image158.png" ContentType="image/png"/>
  <Override PartName="/ppt/media/image9.wmf" ContentType="image/x-wmf"/>
  <Override PartName="/ppt/media/image57.wmf" ContentType="image/x-wmf"/>
  <Override PartName="/ppt/media/image21.jpeg" ContentType="image/jpeg"/>
  <Override PartName="/ppt/media/image1.jpeg" ContentType="image/jpeg"/>
  <Override PartName="/ppt/media/hdphoto4.wdp" ContentType="image/vnd.ms-photo"/>
  <Override PartName="/ppt/media/image126.png" ContentType="image/png"/>
  <Override PartName="/ppt/media/image58.jpeg" ContentType="image/jpeg"/>
  <Override PartName="/ppt/media/image129.png" ContentType="image/png"/>
  <Override PartName="/ppt/media/image59.jpeg" ContentType="image/jpeg"/>
  <Override PartName="/ppt/media/image41.png" ContentType="image/png"/>
  <Override PartName="/ppt/media/image152.wmf" ContentType="image/x-wmf"/>
  <Override PartName="/ppt/media/image139.png" ContentType="image/png"/>
  <Override PartName="/ppt/media/image27.jpeg" ContentType="image/jpeg"/>
  <Override PartName="/ppt/media/image150.wmf" ContentType="image/x-wmf"/>
  <Override PartName="/ppt/media/image137.png" ContentType="image/png"/>
  <Override PartName="/ppt/media/image102.png" ContentType="image/png"/>
  <Override PartName="/ppt/media/image30.jpeg" ContentType="image/jpeg"/>
  <Override PartName="/ppt/media/image74.png" ContentType="image/png"/>
  <Override PartName="/ppt/media/image75.wmf" ContentType="image/x-wmf"/>
  <Override PartName="/ppt/media/image118.png" ContentType="image/png"/>
  <Override PartName="/ppt/media/image76.png" ContentType="image/png"/>
  <Override PartName="/ppt/media/image147.png" ContentType="image/png"/>
  <Override PartName="/ppt/media/image160.wmf" ContentType="image/x-wmf"/>
  <Override PartName="/ppt/media/image77.png" ContentType="image/png"/>
  <Override PartName="/ppt/media/image178.png" ContentType="image/png"/>
  <Override PartName="/ppt/media/image80.png" ContentType="image/png"/>
  <Override PartName="/ppt/media/image179.png" ContentType="image/png"/>
  <Override PartName="/ppt/media/image81.png" ContentType="image/png"/>
  <Override PartName="/ppt/media/image82.png" ContentType="image/png"/>
  <Override PartName="/ppt/media/image188.png" ContentType="image/png"/>
  <Override PartName="/ppt/media/image90.png" ContentType="image/png"/>
  <Override PartName="/ppt/media/image189.png" ContentType="image/png"/>
  <Override PartName="/ppt/media/image91.png" ContentType="image/png"/>
  <Override PartName="/ppt/media/image92.png" ContentType="image/png"/>
  <Override PartName="/ppt/media/image110.png" ContentType="image/png"/>
  <Override PartName="/ppt/media/image93.png" ContentType="image/png"/>
  <Override PartName="/ppt/media/image111.png" ContentType="image/png"/>
  <Override PartName="/ppt/media/image94.png" ContentType="image/png"/>
  <Override PartName="/ppt/media/image31.jpeg" ContentType="image/jpeg"/>
  <Override PartName="/ppt/media/image112.png" ContentType="image/png"/>
  <Override PartName="/ppt/media/image95.png" ContentType="image/png"/>
  <Override PartName="/ppt/media/image113.png" ContentType="image/png"/>
  <Override PartName="/ppt/media/image96.png" ContentType="image/png"/>
  <Override PartName="/ppt/media/image114.png" ContentType="image/png"/>
  <Override PartName="/ppt/media/image203.jpeg" ContentType="image/jpeg"/>
  <Override PartName="/ppt/media/image97.png" ContentType="image/png"/>
  <Override PartName="/ppt/media/image115.png" ContentType="image/png"/>
  <Override PartName="/ppt/media/image98.png" ContentType="image/png"/>
  <Override PartName="/ppt/media/image116.png" ContentType="image/png"/>
  <Override PartName="/ppt/media/image99.wmf" ContentType="image/x-wmf"/>
  <Override PartName="/ppt/media/image84.png" ContentType="image/png"/>
  <Override PartName="/ppt/media/image101.wmf" ContentType="image/x-wmf"/>
  <Override PartName="/ppt/media/image100.jpeg" ContentType="image/jpeg"/>
  <Override PartName="/ppt/media/image108.png" ContentType="image/png"/>
  <Override PartName="/ppt/media/image109.png" ContentType="image/png"/>
  <Override PartName="/ppt/media/image119.png" ContentType="image/png"/>
  <Override PartName="/ppt/media/image121.png" ContentType="image/png"/>
  <Override PartName="/ppt/media/image32.jpeg" ContentType="image/jpeg"/>
  <Override PartName="/ppt/media/image122.png" ContentType="image/png"/>
  <Override PartName="/ppt/media/hdphoto1.wdp" ContentType="image/vnd.ms-photo"/>
  <Override PartName="/ppt/media/image123.png" ContentType="image/png"/>
  <Override PartName="/ppt/media/hdphoto2.wdp" ContentType="image/vnd.ms-photo"/>
  <Override PartName="/ppt/media/image124.png" ContentType="image/png"/>
  <Override PartName="/ppt/media/hdphoto3.wdp" ContentType="image/vnd.ms-photo"/>
  <Override PartName="/ppt/media/image125.png" ContentType="image/png"/>
  <Override PartName="/ppt/media/image128.wmf" ContentType="image/x-wmf"/>
  <Override PartName="/ppt/media/image130.png" ContentType="image/png"/>
  <Override PartName="/ppt/media/image131.png" ContentType="image/png"/>
  <Override PartName="/ppt/media/image33.jpeg" ContentType="image/jpeg"/>
  <Override PartName="/ppt/media/image132.png" ContentType="image/png"/>
  <Override PartName="/ppt/media/image135.png" ContentType="image/png"/>
  <Override PartName="/ppt/media/image201.wmf" ContentType="image/x-wmf"/>
  <Override PartName="/ppt/media/image136.png" ContentType="image/png"/>
  <Override PartName="/ppt/media/image40.png" ContentType="image/png"/>
  <Override PartName="/ppt/media/image138.png" ContentType="image/png"/>
  <Override PartName="/ppt/media/image141.png" ContentType="image/png"/>
  <Override PartName="/ppt/media/image34.jpeg" ContentType="image/jpeg"/>
  <Override PartName="/ppt/media/image142.png" ContentType="image/png"/>
  <Override PartName="/ppt/media/image143.png" ContentType="image/png"/>
  <Override PartName="/ppt/media/image51.png" ContentType="image/png"/>
  <Override PartName="/ppt/media/image149.png" ContentType="image/png"/>
  <Override PartName="/ppt/media/image61.png" ContentType="image/png"/>
  <Override PartName="/ppt/media/image159.png" ContentType="image/png"/>
  <Override PartName="/ppt/media/image161.jpeg" ContentType="image/jpeg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slideMaster3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4.xml" ContentType="application/vnd.openxmlformats-officedocument.theme+xml"/>
  <Override PartName="/ppt/theme/theme3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_rels/slideLayout36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6.xml.rels" ContentType="application/vnd.openxmlformats-package.relationships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_rels/slide29.xml.rels" ContentType="application/vnd.openxmlformats-package.relationships+xml"/>
  <Override PartName="/ppt/slides/_rels/slide28.xml.rels" ContentType="application/vnd.openxmlformats-package.relationships+xml"/>
  <Override PartName="/ppt/slides/_rels/slide27.xml.rels" ContentType="application/vnd.openxmlformats-package.relationships+xml"/>
  <Override PartName="/ppt/slides/_rels/slide26.xml.rels" ContentType="application/vnd.openxmlformats-package.relationships+xml"/>
  <Override PartName="/ppt/slides/_rels/slide25.xml.rels" ContentType="application/vnd.openxmlformats-package.relationships+xml"/>
  <Override PartName="/ppt/slides/_rels/slide30.xml.rels" ContentType="application/vnd.openxmlformats-package.relationships+xml"/>
  <Override PartName="/ppt/slides/_rels/slide24.xml.rels" ContentType="application/vnd.openxmlformats-package.relationships+xml"/>
  <Override PartName="/ppt/slides/_rels/slide23.xml.rels" ContentType="application/vnd.openxmlformats-package.relationships+xml"/>
  <Override PartName="/ppt/slides/_rels/slide22.xml.rels" ContentType="application/vnd.openxmlformats-package.relationships+xml"/>
  <Override PartName="/ppt/slides/_rels/slide21.xml.rels" ContentType="application/vnd.openxmlformats-package.relationships+xml"/>
  <Override PartName="/ppt/slides/_rels/slide20.xml.rels" ContentType="application/vnd.openxmlformats-package.relationships+xml"/>
  <Override PartName="/ppt/slides/_rels/slide19.xml.rels" ContentType="application/vnd.openxmlformats-package.relationships+xml"/>
  <Override PartName="/ppt/slides/_rels/slide18.xml.rels" ContentType="application/vnd.openxmlformats-package.relationships+xml"/>
  <Override PartName="/ppt/slides/_rels/slide1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1.xml.rels" ContentType="application/vnd.openxmlformats-package.relationships+xml"/>
  <Override PartName="/ppt/slides/_rels/slide9.xml.rels" ContentType="application/vnd.openxmlformats-package.relationships+xml"/>
  <Override PartName="/ppt/slides/_rels/slide2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30.xml" ContentType="application/vnd.openxmlformats-officedocument.presentationml.slide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</p:sldIdLst>
  <p:sldSz cx="9144000" cy="51435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4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Click to move the slide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/>
          <a:p>
            <a:r>
              <a:rPr b="0" lang="en-IN" sz="2000" spc="-1" strike="noStrike">
                <a:latin typeface="Arial"/>
              </a:rPr>
              <a:t>Click to edit the notes format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120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r>
              <a:rPr b="0" lang="en-IN" sz="1400" spc="-1" strike="noStrike">
                <a:latin typeface="Times New Roman"/>
              </a:rPr>
              <a:t>&lt;header&gt;</a:t>
            </a:r>
            <a:endParaRPr b="0" lang="en-IN" sz="1400" spc="-1" strike="noStrike">
              <a:latin typeface="Times New Roman"/>
            </a:endParaRPr>
          </a:p>
        </p:txBody>
      </p:sp>
      <p:sp>
        <p:nvSpPr>
          <p:cNvPr id="121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b="0" lang="en-IN" sz="1400" spc="-1" strike="noStrike">
                <a:latin typeface="Times New Roman"/>
              </a:rPr>
              <a:t>&lt;date/time&gt;</a:t>
            </a:r>
            <a:endParaRPr b="0" lang="en-IN" sz="1400" spc="-1" strike="noStrike">
              <a:latin typeface="Times New Roman"/>
            </a:endParaRPr>
          </a:p>
        </p:txBody>
      </p:sp>
      <p:sp>
        <p:nvSpPr>
          <p:cNvPr id="122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en-IN" sz="1400" spc="-1" strike="noStrike">
                <a:latin typeface="Times New Roman"/>
              </a:rPr>
              <a:t>&lt;footer&gt;</a:t>
            </a:r>
            <a:endParaRPr b="0" lang="en-IN" sz="1400" spc="-1" strike="noStrike">
              <a:latin typeface="Times New Roman"/>
            </a:endParaRPr>
          </a:p>
        </p:txBody>
      </p:sp>
      <p:sp>
        <p:nvSpPr>
          <p:cNvPr id="123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BBC9B463-DA85-461B-A9E9-6BFEC5B7831F}" type="slidenum">
              <a:rPr b="0" lang="en-IN" sz="1400" spc="-1" strike="noStrike">
                <a:latin typeface="Times New Roman"/>
              </a:rPr>
              <a:t>&lt;number&gt;</a:t>
            </a:fld>
            <a:endParaRPr b="0" lang="en-IN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
</Relationships>
</file>

<file path=ppt/notesSlides/_rels/notesSlide20.xml.rels><?xml version="1.0" encoding="UTF-8"?>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
</Relationships>
</file>

<file path=ppt/notesSlides/_rels/notesSlide24.xml.rels><?xml version="1.0" encoding="UTF-8"?>
<Relationships xmlns="http://schemas.openxmlformats.org/package/2006/relationships"><Relationship Id="rId1" Type="http://schemas.openxmlformats.org/officeDocument/2006/relationships/slide" Target="../slides/slide24.xml"/><Relationship Id="rId2" Type="http://schemas.openxmlformats.org/officeDocument/2006/relationships/notesMaster" Target="../notesMasters/notesMaster1.xml"/>
</Relationships>
</file>

<file path=ppt/notesSlides/_rels/notesSlide28.xml.rels><?xml version="1.0" encoding="UTF-8"?>
<Relationships xmlns="http://schemas.openxmlformats.org/package/2006/relationships"><Relationship Id="rId1" Type="http://schemas.openxmlformats.org/officeDocument/2006/relationships/slide" Target="../slides/slide28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</p:spPr>
      </p:sp>
      <p:sp>
        <p:nvSpPr>
          <p:cNvPr id="1046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>
            <a:normAutofit/>
          </a:bodyPr>
          <a:p>
            <a:endParaRPr b="0" lang="en-IN" sz="2000" spc="-1" strike="noStrike">
              <a:latin typeface="Arial"/>
            </a:endParaRPr>
          </a:p>
        </p:txBody>
      </p:sp>
      <p:sp>
        <p:nvSpPr>
          <p:cNvPr id="1047" name="TextShape 3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3F275892-E5F6-4251-BFAE-D1112C627FC5}" type="slidenum">
              <a:rPr b="0" lang="en-IN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IN" sz="1200" spc="-1" strike="noStrike">
              <a:latin typeface="Times New Roman"/>
            </a:endParaRPr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</p:spPr>
      </p:sp>
      <p:sp>
        <p:nvSpPr>
          <p:cNvPr id="1052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>
            <a:normAutofit/>
          </a:bodyPr>
          <a:p>
            <a:endParaRPr b="0" lang="en-IN" sz="2000" spc="-1" strike="noStrike">
              <a:latin typeface="Arial"/>
            </a:endParaRPr>
          </a:p>
        </p:txBody>
      </p:sp>
      <p:sp>
        <p:nvSpPr>
          <p:cNvPr id="1053" name="TextShape 3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42378D02-3D55-4E2B-8876-78C8AA4E5F6C}" type="slidenum">
              <a:rPr b="0" lang="en-IN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IN" sz="1200" spc="-1" strike="noStrike">
              <a:latin typeface="Times New Roman"/>
            </a:endParaRPr>
          </a:p>
        </p:txBody>
      </p:sp>
    </p:spTree>
  </p:cSld>
</p:note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</p:spPr>
      </p:sp>
      <p:sp>
        <p:nvSpPr>
          <p:cNvPr id="1055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>
            <a:normAutofit/>
          </a:bodyPr>
          <a:p>
            <a:endParaRPr b="0" lang="en-IN" sz="2000" spc="-1" strike="noStrike">
              <a:latin typeface="Arial"/>
            </a:endParaRPr>
          </a:p>
        </p:txBody>
      </p:sp>
      <p:sp>
        <p:nvSpPr>
          <p:cNvPr id="1056" name="TextShape 3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1C4A5A5B-83A9-4FC1-8DFA-810758241083}" type="slidenum">
              <a:rPr b="0" lang="en-IN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IN" sz="1200" spc="-1" strike="noStrike">
              <a:latin typeface="Times New Roman"/>
            </a:endParaRPr>
          </a:p>
        </p:txBody>
      </p:sp>
    </p:spTree>
  </p:cSld>
</p:notes>
</file>

<file path=ppt/notesSlides/notesSlide2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</p:spPr>
      </p:sp>
      <p:sp>
        <p:nvSpPr>
          <p:cNvPr id="1058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>
            <a:normAutofit/>
          </a:bodyPr>
          <a:p>
            <a:endParaRPr b="0" lang="en-IN" sz="2000" spc="-1" strike="noStrike">
              <a:latin typeface="Arial"/>
            </a:endParaRPr>
          </a:p>
        </p:txBody>
      </p:sp>
      <p:sp>
        <p:nvSpPr>
          <p:cNvPr id="1059" name="TextShape 3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DD72FDE8-7527-4B1C-8F3B-16594B355A4A}" type="slidenum">
              <a:rPr b="0" lang="en-IN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IN" sz="1200" spc="-1" strike="noStrike">
              <a:latin typeface="Times New Roman"/>
            </a:endParaRPr>
          </a:p>
        </p:txBody>
      </p:sp>
    </p:spTree>
  </p:cSld>
</p:notes>
</file>

<file path=ppt/notesSlides/notesSlide2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</p:spPr>
      </p:sp>
      <p:sp>
        <p:nvSpPr>
          <p:cNvPr id="1061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>
            <a:normAutofit/>
          </a:bodyPr>
          <a:p>
            <a:endParaRPr b="0" lang="en-IN" sz="2000" spc="-1" strike="noStrike">
              <a:latin typeface="Arial"/>
            </a:endParaRPr>
          </a:p>
        </p:txBody>
      </p:sp>
      <p:sp>
        <p:nvSpPr>
          <p:cNvPr id="1062" name="TextShape 3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118EB599-E804-44F6-9A76-87475F5792AB}" type="slidenum">
              <a:rPr b="0" lang="en-IN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IN" sz="1200" spc="-1" strike="noStrike">
              <a:latin typeface="Times New Roman"/>
            </a:endParaRPr>
          </a:p>
        </p:txBody>
      </p:sp>
    </p:spTree>
  </p:cSld>
</p:notes>
</file>

<file path=ppt/notesSlides/notesSlide2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</p:spPr>
      </p:sp>
      <p:sp>
        <p:nvSpPr>
          <p:cNvPr id="1064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>
            <a:normAutofit/>
          </a:bodyPr>
          <a:p>
            <a:endParaRPr b="0" lang="en-IN" sz="2000" spc="-1" strike="noStrike">
              <a:latin typeface="Arial"/>
            </a:endParaRPr>
          </a:p>
        </p:txBody>
      </p:sp>
      <p:sp>
        <p:nvSpPr>
          <p:cNvPr id="1065" name="TextShape 3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03F561E6-938E-4207-BD4F-EDEB67295D98}" type="slidenum">
              <a:rPr b="0" lang="en-IN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IN" sz="1200" spc="-1" strike="noStrike">
              <a:latin typeface="Times New Roman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</p:spPr>
      </p:sp>
      <p:sp>
        <p:nvSpPr>
          <p:cNvPr id="1049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>
            <a:normAutofit/>
          </a:bodyPr>
          <a:p>
            <a:endParaRPr b="0" lang="en-IN" sz="2000" spc="-1" strike="noStrike">
              <a:latin typeface="Arial"/>
            </a:endParaRPr>
          </a:p>
        </p:txBody>
      </p:sp>
      <p:sp>
        <p:nvSpPr>
          <p:cNvPr id="1050" name="TextShape 3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69369341-6A28-4CB7-A19C-1A2D74097E74}" type="slidenum">
              <a:rPr b="0" lang="en-IN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IN" sz="1200" spc="-1" strike="noStrike"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3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7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9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5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6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8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9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0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4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5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6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7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Click to edit the title text 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format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CustomShape 1"/>
          <p:cNvSpPr/>
          <p:nvPr/>
        </p:nvSpPr>
        <p:spPr>
          <a:xfrm>
            <a:off x="8395200" y="4932720"/>
            <a:ext cx="873000" cy="24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IN" sz="1000" spc="-1" strike="noStrike">
                <a:solidFill>
                  <a:srgbClr val="000000"/>
                </a:solidFill>
                <a:latin typeface="Calibri"/>
              </a:rPr>
              <a:t>Andrew Ng</a:t>
            </a:r>
            <a:endParaRPr b="0" lang="en-IN" sz="1000" spc="-1" strike="noStrike"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dt"/>
          </p:nvPr>
        </p:nvSpPr>
        <p:spPr>
          <a:xfrm>
            <a:off x="457200" y="4767120"/>
            <a:ext cx="2133360" cy="27360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fld id="{EFA3674D-D841-4E85-BD61-484B38508178}" type="datetime">
              <a:rPr b="0" lang="en-IN" sz="1200" spc="-1" strike="noStrike">
                <a:solidFill>
                  <a:srgbClr val="8b8b8b"/>
                </a:solidFill>
                <a:latin typeface="Calibri"/>
              </a:rPr>
              <a:t>08/04/20</a:t>
            </a:fld>
            <a:endParaRPr b="0" lang="en-IN" sz="1200" spc="-1" strike="noStrike">
              <a:latin typeface="Times New Roman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 type="ftr"/>
          </p:nvPr>
        </p:nvSpPr>
        <p:spPr>
          <a:xfrm>
            <a:off x="3124080" y="4767120"/>
            <a:ext cx="2895120" cy="273600"/>
          </a:xfrm>
          <a:prstGeom prst="rect">
            <a:avLst/>
          </a:prstGeom>
        </p:spPr>
        <p:txBody>
          <a:bodyPr anchor="ctr"/>
          <a:p>
            <a:endParaRPr b="0" lang="en-IN" sz="2400" spc="-1" strike="noStrike">
              <a:latin typeface="Times New Roman"/>
            </a:endParaRPr>
          </a:p>
        </p:txBody>
      </p:sp>
      <p:sp>
        <p:nvSpPr>
          <p:cNvPr id="79" name="PlaceHolder 3"/>
          <p:cNvSpPr>
            <a:spLocks noGrp="1"/>
          </p:cNvSpPr>
          <p:nvPr>
            <p:ph type="sldNum"/>
          </p:nvPr>
        </p:nvSpPr>
        <p:spPr>
          <a:xfrm>
            <a:off x="6553080" y="4767120"/>
            <a:ext cx="2133360" cy="27360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C4BA1EB9-27D2-4C79-871F-C9AD8A081A5E}" type="slidenum">
              <a:rPr b="0" lang="en-IN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IN" sz="1200" spc="-1" strike="noStrike">
              <a:latin typeface="Times New Roman"/>
            </a:endParaRPr>
          </a:p>
        </p:txBody>
      </p:sp>
      <p:sp>
        <p:nvSpPr>
          <p:cNvPr id="80" name="PlaceHolder 4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1" name="PlaceHolder 5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54.png"/><Relationship Id="rId2" Type="http://schemas.microsoft.com/office/2007/relationships/hdphoto" Target="../media/hdphoto4.wdp"/><Relationship Id="rId3" Type="http://schemas.openxmlformats.org/officeDocument/2006/relationships/image" Target="../media/image55.png"/><Relationship Id="rId4" Type="http://schemas.microsoft.com/office/2007/relationships/hdphoto" Target="../media/hdphoto5.wdp"/><Relationship Id="rId5" Type="http://schemas.openxmlformats.org/officeDocument/2006/relationships/image" Target="../media/image56.png"/><Relationship Id="rId6" Type="http://schemas.openxmlformats.org/officeDocument/2006/relationships/image" Target="../media/image57.wmf"/><Relationship Id="rId7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58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59.jpeg"/><Relationship Id="rId2" Type="http://schemas.openxmlformats.org/officeDocument/2006/relationships/image" Target="../media/image60.wmf"/><Relationship Id="rId3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61.png"/><Relationship Id="rId2" Type="http://schemas.openxmlformats.org/officeDocument/2006/relationships/image" Target="../media/image62.png"/><Relationship Id="rId3" Type="http://schemas.openxmlformats.org/officeDocument/2006/relationships/image" Target="../media/image63.png"/><Relationship Id="rId4" Type="http://schemas.openxmlformats.org/officeDocument/2006/relationships/image" Target="../media/image64.png"/><Relationship Id="rId5" Type="http://schemas.openxmlformats.org/officeDocument/2006/relationships/image" Target="../media/image65.png"/><Relationship Id="rId6" Type="http://schemas.openxmlformats.org/officeDocument/2006/relationships/image" Target="../media/image66.png"/><Relationship Id="rId7" Type="http://schemas.openxmlformats.org/officeDocument/2006/relationships/image" Target="../media/image67.wmf"/><Relationship Id="rId8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68.png"/><Relationship Id="rId2" Type="http://schemas.openxmlformats.org/officeDocument/2006/relationships/image" Target="../media/image69.png"/><Relationship Id="rId3" Type="http://schemas.openxmlformats.org/officeDocument/2006/relationships/image" Target="../media/image70.png"/><Relationship Id="rId4" Type="http://schemas.openxmlformats.org/officeDocument/2006/relationships/image" Target="../media/image71.png"/><Relationship Id="rId5" Type="http://schemas.openxmlformats.org/officeDocument/2006/relationships/image" Target="../media/image72.png"/><Relationship Id="rId6" Type="http://schemas.openxmlformats.org/officeDocument/2006/relationships/image" Target="../media/image73.png"/><Relationship Id="rId7" Type="http://schemas.openxmlformats.org/officeDocument/2006/relationships/image" Target="../media/image74.png"/><Relationship Id="rId8" Type="http://schemas.openxmlformats.org/officeDocument/2006/relationships/image" Target="../media/image75.wmf"/><Relationship Id="rId9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76.png"/><Relationship Id="rId2" Type="http://schemas.openxmlformats.org/officeDocument/2006/relationships/image" Target="../media/image77.png"/><Relationship Id="rId3" Type="http://schemas.openxmlformats.org/officeDocument/2006/relationships/image" Target="../media/image78.png"/><Relationship Id="rId4" Type="http://schemas.openxmlformats.org/officeDocument/2006/relationships/image" Target="../media/image79.png"/><Relationship Id="rId5" Type="http://schemas.openxmlformats.org/officeDocument/2006/relationships/image" Target="../media/image80.png"/><Relationship Id="rId6" Type="http://schemas.openxmlformats.org/officeDocument/2006/relationships/image" Target="../media/image81.png"/><Relationship Id="rId7" Type="http://schemas.openxmlformats.org/officeDocument/2006/relationships/image" Target="../media/image82.png"/><Relationship Id="rId8" Type="http://schemas.openxmlformats.org/officeDocument/2006/relationships/image" Target="../media/image83.png"/><Relationship Id="rId9" Type="http://schemas.openxmlformats.org/officeDocument/2006/relationships/image" Target="../media/image84.png"/><Relationship Id="rId10" Type="http://schemas.openxmlformats.org/officeDocument/2006/relationships/image" Target="../media/image85.png"/><Relationship Id="rId11" Type="http://schemas.openxmlformats.org/officeDocument/2006/relationships/image" Target="../media/image86.png"/><Relationship Id="rId12" Type="http://schemas.openxmlformats.org/officeDocument/2006/relationships/image" Target="../media/image87.png"/><Relationship Id="rId13" Type="http://schemas.openxmlformats.org/officeDocument/2006/relationships/image" Target="../media/image88.png"/><Relationship Id="rId14" Type="http://schemas.openxmlformats.org/officeDocument/2006/relationships/image" Target="../media/image89.png"/><Relationship Id="rId15" Type="http://schemas.openxmlformats.org/officeDocument/2006/relationships/image" Target="../media/image90.png"/><Relationship Id="rId16" Type="http://schemas.openxmlformats.org/officeDocument/2006/relationships/image" Target="../media/image91.png"/><Relationship Id="rId17" Type="http://schemas.openxmlformats.org/officeDocument/2006/relationships/image" Target="../media/image92.png"/><Relationship Id="rId18" Type="http://schemas.openxmlformats.org/officeDocument/2006/relationships/image" Target="../media/image93.png"/><Relationship Id="rId19" Type="http://schemas.openxmlformats.org/officeDocument/2006/relationships/image" Target="../media/image94.png"/><Relationship Id="rId20" Type="http://schemas.openxmlformats.org/officeDocument/2006/relationships/image" Target="../media/image95.png"/><Relationship Id="rId21" Type="http://schemas.openxmlformats.org/officeDocument/2006/relationships/image" Target="../media/image96.png"/><Relationship Id="rId22" Type="http://schemas.openxmlformats.org/officeDocument/2006/relationships/image" Target="../media/image97.png"/><Relationship Id="rId23" Type="http://schemas.openxmlformats.org/officeDocument/2006/relationships/image" Target="../media/image98.png"/><Relationship Id="rId24" Type="http://schemas.openxmlformats.org/officeDocument/2006/relationships/image" Target="../media/image99.wmf"/><Relationship Id="rId25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00.jpeg"/><Relationship Id="rId2" Type="http://schemas.openxmlformats.org/officeDocument/2006/relationships/image" Target="../media/image101.wmf"/><Relationship Id="rId3" Type="http://schemas.openxmlformats.org/officeDocument/2006/relationships/slideLayout" Target="../slideLayouts/slideLayout25.xml"/><Relationship Id="rId4" Type="http://schemas.openxmlformats.org/officeDocument/2006/relationships/notesSlide" Target="../notesSlides/notesSlide1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02.png"/><Relationship Id="rId2" Type="http://schemas.openxmlformats.org/officeDocument/2006/relationships/image" Target="../media/image103.png"/><Relationship Id="rId3" Type="http://schemas.openxmlformats.org/officeDocument/2006/relationships/image" Target="../media/image104.png"/><Relationship Id="rId4" Type="http://schemas.openxmlformats.org/officeDocument/2006/relationships/image" Target="../media/image105.png"/><Relationship Id="rId5" Type="http://schemas.openxmlformats.org/officeDocument/2006/relationships/image" Target="../media/image106.png"/><Relationship Id="rId6" Type="http://schemas.openxmlformats.org/officeDocument/2006/relationships/image" Target="../media/image107.png"/><Relationship Id="rId7" Type="http://schemas.openxmlformats.org/officeDocument/2006/relationships/image" Target="../media/image108.png"/><Relationship Id="rId8" Type="http://schemas.openxmlformats.org/officeDocument/2006/relationships/image" Target="../media/image109.png"/><Relationship Id="rId9" Type="http://schemas.openxmlformats.org/officeDocument/2006/relationships/image" Target="../media/image110.png"/><Relationship Id="rId10" Type="http://schemas.openxmlformats.org/officeDocument/2006/relationships/image" Target="../media/image111.png"/><Relationship Id="rId11" Type="http://schemas.openxmlformats.org/officeDocument/2006/relationships/image" Target="../media/image112.png"/><Relationship Id="rId12" Type="http://schemas.openxmlformats.org/officeDocument/2006/relationships/image" Target="../media/image113.png"/><Relationship Id="rId13" Type="http://schemas.openxmlformats.org/officeDocument/2006/relationships/image" Target="../media/image114.png"/><Relationship Id="rId14" Type="http://schemas.openxmlformats.org/officeDocument/2006/relationships/image" Target="../media/image115.png"/><Relationship Id="rId15" Type="http://schemas.openxmlformats.org/officeDocument/2006/relationships/image" Target="../media/image116.png"/><Relationship Id="rId16" Type="http://schemas.openxmlformats.org/officeDocument/2006/relationships/image" Target="../media/image117.png"/><Relationship Id="rId17" Type="http://schemas.openxmlformats.org/officeDocument/2006/relationships/image" Target="../media/image118.png"/><Relationship Id="rId18" Type="http://schemas.openxmlformats.org/officeDocument/2006/relationships/image" Target="../media/image119.png"/><Relationship Id="rId19" Type="http://schemas.openxmlformats.org/officeDocument/2006/relationships/image" Target="../media/image120.wmf"/><Relationship Id="rId20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21.png"/><Relationship Id="rId2" Type="http://schemas.openxmlformats.org/officeDocument/2006/relationships/image" Target="../media/image122.png"/><Relationship Id="rId3" Type="http://schemas.openxmlformats.org/officeDocument/2006/relationships/image" Target="../media/image123.png"/><Relationship Id="rId4" Type="http://schemas.openxmlformats.org/officeDocument/2006/relationships/image" Target="../media/image124.png"/><Relationship Id="rId5" Type="http://schemas.openxmlformats.org/officeDocument/2006/relationships/image" Target="../media/image125.png"/><Relationship Id="rId6" Type="http://schemas.openxmlformats.org/officeDocument/2006/relationships/image" Target="../media/image126.png"/><Relationship Id="rId7" Type="http://schemas.openxmlformats.org/officeDocument/2006/relationships/image" Target="../media/image127.png"/><Relationship Id="rId8" Type="http://schemas.openxmlformats.org/officeDocument/2006/relationships/image" Target="../media/image128.wmf"/><Relationship Id="rId9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29.png"/><Relationship Id="rId2" Type="http://schemas.openxmlformats.org/officeDocument/2006/relationships/image" Target="../media/image130.png"/><Relationship Id="rId3" Type="http://schemas.openxmlformats.org/officeDocument/2006/relationships/image" Target="../media/image131.png"/><Relationship Id="rId4" Type="http://schemas.openxmlformats.org/officeDocument/2006/relationships/image" Target="../media/image132.png"/><Relationship Id="rId5" Type="http://schemas.openxmlformats.org/officeDocument/2006/relationships/image" Target="../media/image133.wmf"/><Relationship Id="rId6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9.wmf"/><Relationship Id="rId9" Type="http://schemas.openxmlformats.org/officeDocument/2006/relationships/image" Target="../media/image10.wmf"/><Relationship Id="rId10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134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135.png"/><Relationship Id="rId2" Type="http://schemas.openxmlformats.org/officeDocument/2006/relationships/image" Target="../media/image136.png"/><Relationship Id="rId3" Type="http://schemas.openxmlformats.org/officeDocument/2006/relationships/image" Target="../media/image137.png"/><Relationship Id="rId4" Type="http://schemas.openxmlformats.org/officeDocument/2006/relationships/image" Target="../media/image138.png"/><Relationship Id="rId5" Type="http://schemas.openxmlformats.org/officeDocument/2006/relationships/image" Target="../media/image139.png"/><Relationship Id="rId6" Type="http://schemas.openxmlformats.org/officeDocument/2006/relationships/image" Target="../media/image140.wmf"/><Relationship Id="rId7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141.png"/><Relationship Id="rId2" Type="http://schemas.openxmlformats.org/officeDocument/2006/relationships/image" Target="../media/image142.png"/><Relationship Id="rId3" Type="http://schemas.openxmlformats.org/officeDocument/2006/relationships/image" Target="../media/image143.png"/><Relationship Id="rId4" Type="http://schemas.openxmlformats.org/officeDocument/2006/relationships/image" Target="../media/image144.png"/><Relationship Id="rId5" Type="http://schemas.openxmlformats.org/officeDocument/2006/relationships/image" Target="../media/image145.png"/><Relationship Id="rId6" Type="http://schemas.openxmlformats.org/officeDocument/2006/relationships/image" Target="../media/image146.png"/><Relationship Id="rId7" Type="http://schemas.openxmlformats.org/officeDocument/2006/relationships/image" Target="../media/image147.png"/><Relationship Id="rId8" Type="http://schemas.openxmlformats.org/officeDocument/2006/relationships/image" Target="../media/image148.png"/><Relationship Id="rId9" Type="http://schemas.openxmlformats.org/officeDocument/2006/relationships/image" Target="../media/image149.png"/><Relationship Id="rId10" Type="http://schemas.openxmlformats.org/officeDocument/2006/relationships/image" Target="../media/image150.wmf"/><Relationship Id="rId11" Type="http://schemas.openxmlformats.org/officeDocument/2006/relationships/image" Target="../media/image151.png"/><Relationship Id="rId12" Type="http://schemas.openxmlformats.org/officeDocument/2006/relationships/image" Target="../media/image152.wmf"/><Relationship Id="rId13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153.png"/><Relationship Id="rId2" Type="http://schemas.openxmlformats.org/officeDocument/2006/relationships/image" Target="../media/image154.png"/><Relationship Id="rId3" Type="http://schemas.openxmlformats.org/officeDocument/2006/relationships/image" Target="../media/image155.png"/><Relationship Id="rId4" Type="http://schemas.openxmlformats.org/officeDocument/2006/relationships/image" Target="../media/image156.png"/><Relationship Id="rId5" Type="http://schemas.openxmlformats.org/officeDocument/2006/relationships/image" Target="../media/image157.png"/><Relationship Id="rId6" Type="http://schemas.openxmlformats.org/officeDocument/2006/relationships/image" Target="../media/image158.png"/><Relationship Id="rId7" Type="http://schemas.openxmlformats.org/officeDocument/2006/relationships/image" Target="../media/image159.png"/><Relationship Id="rId8" Type="http://schemas.openxmlformats.org/officeDocument/2006/relationships/image" Target="../media/image160.wmf"/><Relationship Id="rId9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16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162.png"/><Relationship Id="rId2" Type="http://schemas.openxmlformats.org/officeDocument/2006/relationships/image" Target="../media/image163.png"/><Relationship Id="rId3" Type="http://schemas.openxmlformats.org/officeDocument/2006/relationships/image" Target="../media/image164.png"/><Relationship Id="rId4" Type="http://schemas.openxmlformats.org/officeDocument/2006/relationships/image" Target="../media/image165.png"/><Relationship Id="rId5" Type="http://schemas.openxmlformats.org/officeDocument/2006/relationships/image" Target="../media/image166.png"/><Relationship Id="rId6" Type="http://schemas.openxmlformats.org/officeDocument/2006/relationships/image" Target="../media/image167.png"/><Relationship Id="rId7" Type="http://schemas.openxmlformats.org/officeDocument/2006/relationships/image" Target="../media/image168.png"/><Relationship Id="rId8" Type="http://schemas.openxmlformats.org/officeDocument/2006/relationships/image" Target="../media/image169.png"/><Relationship Id="rId9" Type="http://schemas.openxmlformats.org/officeDocument/2006/relationships/image" Target="../media/image170.png"/><Relationship Id="rId10" Type="http://schemas.openxmlformats.org/officeDocument/2006/relationships/image" Target="../media/image171.wmf"/><Relationship Id="rId11" Type="http://schemas.openxmlformats.org/officeDocument/2006/relationships/slideLayout" Target="../slideLayouts/slideLayout1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172.png"/><Relationship Id="rId2" Type="http://schemas.openxmlformats.org/officeDocument/2006/relationships/image" Target="../media/image173.png"/><Relationship Id="rId3" Type="http://schemas.openxmlformats.org/officeDocument/2006/relationships/image" Target="../media/image174.png"/><Relationship Id="rId4" Type="http://schemas.openxmlformats.org/officeDocument/2006/relationships/image" Target="../media/image175.png"/><Relationship Id="rId5" Type="http://schemas.openxmlformats.org/officeDocument/2006/relationships/image" Target="../media/image176.png"/><Relationship Id="rId6" Type="http://schemas.openxmlformats.org/officeDocument/2006/relationships/image" Target="../media/image177.png"/><Relationship Id="rId7" Type="http://schemas.openxmlformats.org/officeDocument/2006/relationships/image" Target="../media/image178.png"/><Relationship Id="rId8" Type="http://schemas.openxmlformats.org/officeDocument/2006/relationships/image" Target="../media/image179.png"/><Relationship Id="rId9" Type="http://schemas.openxmlformats.org/officeDocument/2006/relationships/image" Target="../media/image180.png"/><Relationship Id="rId10" Type="http://schemas.openxmlformats.org/officeDocument/2006/relationships/image" Target="../media/image181.png"/><Relationship Id="rId11" Type="http://schemas.openxmlformats.org/officeDocument/2006/relationships/image" Target="../media/image182.png"/><Relationship Id="rId12" Type="http://schemas.openxmlformats.org/officeDocument/2006/relationships/image" Target="../media/image183.png"/><Relationship Id="rId13" Type="http://schemas.openxmlformats.org/officeDocument/2006/relationships/image" Target="../media/image184.png"/><Relationship Id="rId14" Type="http://schemas.openxmlformats.org/officeDocument/2006/relationships/image" Target="../media/image185.png"/><Relationship Id="rId15" Type="http://schemas.openxmlformats.org/officeDocument/2006/relationships/image" Target="../media/image186.png"/><Relationship Id="rId16" Type="http://schemas.openxmlformats.org/officeDocument/2006/relationships/image" Target="../media/image187.png"/><Relationship Id="rId17" Type="http://schemas.openxmlformats.org/officeDocument/2006/relationships/image" Target="../media/image188.png"/><Relationship Id="rId18" Type="http://schemas.openxmlformats.org/officeDocument/2006/relationships/image" Target="../media/image189.png"/><Relationship Id="rId19" Type="http://schemas.openxmlformats.org/officeDocument/2006/relationships/image" Target="../media/image190.png"/><Relationship Id="rId20" Type="http://schemas.openxmlformats.org/officeDocument/2006/relationships/image" Target="../media/image191.png"/><Relationship Id="rId21" Type="http://schemas.openxmlformats.org/officeDocument/2006/relationships/image" Target="../media/image192.png"/><Relationship Id="rId22" Type="http://schemas.openxmlformats.org/officeDocument/2006/relationships/image" Target="../media/image193.png"/><Relationship Id="rId23" Type="http://schemas.openxmlformats.org/officeDocument/2006/relationships/image" Target="../media/image194.png"/><Relationship Id="rId24" Type="http://schemas.openxmlformats.org/officeDocument/2006/relationships/image" Target="../media/image195.png"/><Relationship Id="rId25" Type="http://schemas.openxmlformats.org/officeDocument/2006/relationships/image" Target="../media/image196.wmf"/><Relationship Id="rId26" Type="http://schemas.openxmlformats.org/officeDocument/2006/relationships/slideLayout" Target="../slideLayouts/slideLayout1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197.png"/><Relationship Id="rId2" Type="http://schemas.openxmlformats.org/officeDocument/2006/relationships/image" Target="../media/image198.png"/><Relationship Id="rId3" Type="http://schemas.openxmlformats.org/officeDocument/2006/relationships/image" Target="../media/image199.png"/><Relationship Id="rId4" Type="http://schemas.openxmlformats.org/officeDocument/2006/relationships/image" Target="../media/image200.png"/><Relationship Id="rId5" Type="http://schemas.openxmlformats.org/officeDocument/2006/relationships/image" Target="../media/image201.wmf"/><Relationship Id="rId6" Type="http://schemas.openxmlformats.org/officeDocument/2006/relationships/slideLayout" Target="../slideLayouts/slideLayout1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202.jpe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8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203.jpeg"/><Relationship Id="rId2" Type="http://schemas.openxmlformats.org/officeDocument/2006/relationships/image" Target="../media/image204.png"/><Relationship Id="rId3" Type="http://schemas.openxmlformats.org/officeDocument/2006/relationships/image" Target="../media/image205.png"/><Relationship Id="rId4" Type="http://schemas.openxmlformats.org/officeDocument/2006/relationships/image" Target="../media/image206.jpeg"/><Relationship Id="rId5" Type="http://schemas.openxmlformats.org/officeDocument/2006/relationships/image" Target="../media/image207.png"/><Relationship Id="rId6" Type="http://schemas.openxmlformats.org/officeDocument/2006/relationships/image" Target="../media/image208.png"/><Relationship Id="rId7" Type="http://schemas.openxmlformats.org/officeDocument/2006/relationships/image" Target="../media/image209.png"/><Relationship Id="rId8" Type="http://schemas.openxmlformats.org/officeDocument/2006/relationships/image" Target="../media/image210.png"/><Relationship Id="rId9" Type="http://schemas.openxmlformats.org/officeDocument/2006/relationships/image" Target="../media/image211.wmf"/><Relationship Id="rId10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1.jpeg"/><Relationship Id="rId2" Type="http://schemas.openxmlformats.org/officeDocument/2006/relationships/image" Target="../media/image12.jpeg"/><Relationship Id="rId3" Type="http://schemas.openxmlformats.org/officeDocument/2006/relationships/image" Target="../media/image13.wmf"/><Relationship Id="rId4" Type="http://schemas.openxmlformats.org/officeDocument/2006/relationships/slideLayout" Target="../slideLayouts/slideLayout1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212.png"/><Relationship Id="rId2" Type="http://schemas.openxmlformats.org/officeDocument/2006/relationships/image" Target="../media/image213.png"/><Relationship Id="rId3" Type="http://schemas.openxmlformats.org/officeDocument/2006/relationships/image" Target="../media/image214.png"/><Relationship Id="rId4" Type="http://schemas.openxmlformats.org/officeDocument/2006/relationships/image" Target="../media/image215.png"/><Relationship Id="rId5" Type="http://schemas.openxmlformats.org/officeDocument/2006/relationships/image" Target="../media/image216.png"/><Relationship Id="rId6" Type="http://schemas.openxmlformats.org/officeDocument/2006/relationships/image" Target="../media/image217.png"/><Relationship Id="rId7" Type="http://schemas.openxmlformats.org/officeDocument/2006/relationships/image" Target="../media/image218.png"/><Relationship Id="rId8" Type="http://schemas.openxmlformats.org/officeDocument/2006/relationships/image" Target="../media/image219.png"/><Relationship Id="rId9" Type="http://schemas.openxmlformats.org/officeDocument/2006/relationships/image" Target="../media/image220.png"/><Relationship Id="rId10" Type="http://schemas.openxmlformats.org/officeDocument/2006/relationships/image" Target="../media/image221.png"/><Relationship Id="rId11" Type="http://schemas.openxmlformats.org/officeDocument/2006/relationships/image" Target="../media/image222.wmf"/><Relationship Id="rId12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4.wmf"/><Relationship Id="rId2" Type="http://schemas.openxmlformats.org/officeDocument/2006/relationships/image" Target="../media/image15.jpeg"/><Relationship Id="rId3" Type="http://schemas.openxmlformats.org/officeDocument/2006/relationships/image" Target="../media/image16.jpeg"/><Relationship Id="rId4" Type="http://schemas.openxmlformats.org/officeDocument/2006/relationships/image" Target="../media/image17.jpeg"/><Relationship Id="rId5" Type="http://schemas.openxmlformats.org/officeDocument/2006/relationships/image" Target="../media/image18.jpeg"/><Relationship Id="rId6" Type="http://schemas.openxmlformats.org/officeDocument/2006/relationships/image" Target="../media/image19.jpeg"/><Relationship Id="rId7" Type="http://schemas.openxmlformats.org/officeDocument/2006/relationships/image" Target="../media/image20.jpeg"/><Relationship Id="rId8" Type="http://schemas.openxmlformats.org/officeDocument/2006/relationships/image" Target="../media/image21.jpeg"/><Relationship Id="rId9" Type="http://schemas.openxmlformats.org/officeDocument/2006/relationships/image" Target="../media/image22.jpeg"/><Relationship Id="rId10" Type="http://schemas.openxmlformats.org/officeDocument/2006/relationships/image" Target="../media/image23.jpeg"/><Relationship Id="rId11" Type="http://schemas.openxmlformats.org/officeDocument/2006/relationships/image" Target="../media/image24.jpeg"/><Relationship Id="rId12" Type="http://schemas.openxmlformats.org/officeDocument/2006/relationships/image" Target="../media/image25.jpeg"/><Relationship Id="rId13" Type="http://schemas.openxmlformats.org/officeDocument/2006/relationships/image" Target="../media/image26.jpeg"/><Relationship Id="rId14" Type="http://schemas.openxmlformats.org/officeDocument/2006/relationships/image" Target="../media/image27.jpeg"/><Relationship Id="rId15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28.jpeg"/><Relationship Id="rId2" Type="http://schemas.openxmlformats.org/officeDocument/2006/relationships/image" Target="../media/image29.jpeg"/><Relationship Id="rId3" Type="http://schemas.openxmlformats.org/officeDocument/2006/relationships/image" Target="../media/image30.jpeg"/><Relationship Id="rId4" Type="http://schemas.openxmlformats.org/officeDocument/2006/relationships/image" Target="../media/image31.jpeg"/><Relationship Id="rId5" Type="http://schemas.openxmlformats.org/officeDocument/2006/relationships/image" Target="../media/image32.jpeg"/><Relationship Id="rId6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33.jpeg"/><Relationship Id="rId2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34.jpeg"/><Relationship Id="rId2" Type="http://schemas.openxmlformats.org/officeDocument/2006/relationships/image" Target="../media/image35.png"/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38.wmf"/><Relationship Id="rId6" Type="http://schemas.openxmlformats.org/officeDocument/2006/relationships/image" Target="../media/image39.png"/><Relationship Id="rId7" Type="http://schemas.openxmlformats.org/officeDocument/2006/relationships/image" Target="../media/image40.png"/><Relationship Id="rId8" Type="http://schemas.openxmlformats.org/officeDocument/2006/relationships/image" Target="../media/image41.png"/><Relationship Id="rId9" Type="http://schemas.openxmlformats.org/officeDocument/2006/relationships/image" Target="../media/image42.png"/><Relationship Id="rId10" Type="http://schemas.openxmlformats.org/officeDocument/2006/relationships/image" Target="../media/image43.png"/><Relationship Id="rId11" Type="http://schemas.openxmlformats.org/officeDocument/2006/relationships/image" Target="../media/image44.png"/><Relationship Id="rId12" Type="http://schemas.openxmlformats.org/officeDocument/2006/relationships/image" Target="../media/image45.png"/><Relationship Id="rId13" Type="http://schemas.openxmlformats.org/officeDocument/2006/relationships/image" Target="../media/image46.png"/><Relationship Id="rId14" Type="http://schemas.openxmlformats.org/officeDocument/2006/relationships/image" Target="../media/image47.png"/><Relationship Id="rId15" Type="http://schemas.openxmlformats.org/officeDocument/2006/relationships/image" Target="../media/image48.png"/><Relationship Id="rId16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49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50.png"/><Relationship Id="rId2" Type="http://schemas.microsoft.com/office/2007/relationships/hdphoto" Target="../media/hdphoto1.wdp"/><Relationship Id="rId3" Type="http://schemas.openxmlformats.org/officeDocument/2006/relationships/image" Target="../media/image51.png"/><Relationship Id="rId4" Type="http://schemas.microsoft.com/office/2007/relationships/hdphoto" Target="../media/hdphoto2.wdp"/><Relationship Id="rId5" Type="http://schemas.openxmlformats.org/officeDocument/2006/relationships/image" Target="../media/image52.png"/><Relationship Id="rId6" Type="http://schemas.microsoft.com/office/2007/relationships/hdphoto" Target="../media/hdphoto3.wdp"/><Relationship Id="rId7" Type="http://schemas.openxmlformats.org/officeDocument/2006/relationships/image" Target="../media/image53.wmf"/><Relationship Id="rId8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CustomShape 1"/>
          <p:cNvSpPr/>
          <p:nvPr/>
        </p:nvSpPr>
        <p:spPr>
          <a:xfrm>
            <a:off x="4191120" y="743040"/>
            <a:ext cx="4407480" cy="1428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ctr"/>
          <a:p>
            <a:pPr>
              <a:lnSpc>
                <a:spcPct val="100000"/>
              </a:lnSpc>
            </a:pPr>
            <a:r>
              <a:rPr b="0" lang="en-IN" sz="4400" spc="-1" strike="noStrike">
                <a:solidFill>
                  <a:srgbClr val="404040"/>
                </a:solidFill>
                <a:latin typeface="Calibri"/>
              </a:rPr>
              <a:t>Neural Networks: Representation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125" name="Line 2"/>
          <p:cNvSpPr/>
          <p:nvPr/>
        </p:nvSpPr>
        <p:spPr>
          <a:xfrm>
            <a:off x="4224600" y="2150280"/>
            <a:ext cx="4297680" cy="36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26" name="TextShape 3"/>
          <p:cNvSpPr txBox="1"/>
          <p:nvPr/>
        </p:nvSpPr>
        <p:spPr>
          <a:xfrm>
            <a:off x="4224960" y="2187000"/>
            <a:ext cx="4255560" cy="1676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0" lang="en-US" sz="5400" spc="-1" strike="noStrike">
                <a:solidFill>
                  <a:srgbClr val="404040"/>
                </a:solidFill>
                <a:latin typeface="Calibri"/>
              </a:rPr>
              <a:t>Non-linear hypotheses</a:t>
            </a:r>
            <a:endParaRPr b="0" lang="en-US" sz="5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27" name="Picture 2" descr=""/>
          <p:cNvPicPr/>
          <p:nvPr/>
        </p:nvPicPr>
        <p:blipFill>
          <a:blip r:embed="rId1"/>
          <a:srcRect l="0" t="0" r="0" b="7247"/>
          <a:stretch/>
        </p:blipFill>
        <p:spPr>
          <a:xfrm>
            <a:off x="685800" y="361800"/>
            <a:ext cx="3200040" cy="3657240"/>
          </a:xfrm>
          <a:prstGeom prst="rect">
            <a:avLst/>
          </a:prstGeom>
          <a:ln>
            <a:noFill/>
          </a:ln>
        </p:spPr>
      </p:pic>
      <p:sp>
        <p:nvSpPr>
          <p:cNvPr id="128" name="CustomShape 4"/>
          <p:cNvSpPr/>
          <p:nvPr/>
        </p:nvSpPr>
        <p:spPr>
          <a:xfrm>
            <a:off x="838080" y="3867120"/>
            <a:ext cx="2895120" cy="837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ctr"/>
          <a:p>
            <a:pPr>
              <a:lnSpc>
                <a:spcPct val="100000"/>
              </a:lnSpc>
            </a:pPr>
            <a:r>
              <a:rPr b="0" lang="en-IN" sz="2400" spc="-1" strike="noStrike">
                <a:solidFill>
                  <a:srgbClr val="404040"/>
                </a:solidFill>
                <a:latin typeface="Calibri"/>
              </a:rPr>
              <a:t>Machine Learning</a:t>
            </a:r>
            <a:endParaRPr b="0" lang="en-IN" sz="2400" spc="-1" strike="noStrike"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3" name="Picture 2" descr=""/>
          <p:cNvPicPr/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harpenSoften amount="50000" smoothness="10" trans="100000"/>
                    </a14:imgEffect>
                  </a14:imgLayer>
                </a14:imgProps>
              </a:ext>
            </a:extLst>
          </a:blip>
          <a:stretch/>
        </p:blipFill>
        <p:spPr>
          <a:xfrm>
            <a:off x="1818000" y="2516760"/>
            <a:ext cx="1424520" cy="1457280"/>
          </a:xfrm>
          <a:prstGeom prst="rect">
            <a:avLst/>
          </a:prstGeom>
          <a:ln>
            <a:noFill/>
          </a:ln>
        </p:spPr>
      </p:pic>
      <p:pic>
        <p:nvPicPr>
          <p:cNvPr id="374" name="Picture 4" descr=""/>
          <p:cNvPicPr/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amount="50000" colorTemp="11200"/>
                    </a14:imgEffect>
                  </a14:imgLayer>
                </a14:imgProps>
              </a:ext>
            </a:extLst>
          </a:blip>
          <a:stretch/>
        </p:blipFill>
        <p:spPr>
          <a:xfrm>
            <a:off x="3921480" y="1123920"/>
            <a:ext cx="3340440" cy="2293920"/>
          </a:xfrm>
          <a:prstGeom prst="rect">
            <a:avLst/>
          </a:prstGeom>
          <a:ln>
            <a:noFill/>
          </a:ln>
        </p:spPr>
      </p:pic>
      <p:sp>
        <p:nvSpPr>
          <p:cNvPr id="375" name="CustomShape 1"/>
          <p:cNvSpPr/>
          <p:nvPr/>
        </p:nvSpPr>
        <p:spPr>
          <a:xfrm flipV="1">
            <a:off x="3094200" y="1964520"/>
            <a:ext cx="2497320" cy="997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rgbClr val="53d8ff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76" name="CustomShape 2"/>
          <p:cNvSpPr/>
          <p:nvPr/>
        </p:nvSpPr>
        <p:spPr>
          <a:xfrm>
            <a:off x="3677760" y="3728880"/>
            <a:ext cx="5008680" cy="1186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2400" spc="-1" strike="noStrike">
                <a:solidFill>
                  <a:srgbClr val="000000"/>
                </a:solidFill>
                <a:latin typeface="Calibri"/>
              </a:rPr>
              <a:t>Somatosensory cortex learns to see</a:t>
            </a:r>
            <a:endParaRPr b="0" lang="en-IN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2400" spc="-1" strike="noStrike">
              <a:latin typeface="Arial"/>
            </a:endParaRPr>
          </a:p>
        </p:txBody>
      </p:sp>
      <p:grpSp>
        <p:nvGrpSpPr>
          <p:cNvPr id="377" name="Group 3"/>
          <p:cNvGrpSpPr/>
          <p:nvPr/>
        </p:nvGrpSpPr>
        <p:grpSpPr>
          <a:xfrm>
            <a:off x="4197240" y="2325960"/>
            <a:ext cx="276480" cy="276480"/>
            <a:chOff x="4197240" y="2325960"/>
            <a:chExt cx="276480" cy="276480"/>
          </a:xfrm>
        </p:grpSpPr>
        <p:sp>
          <p:nvSpPr>
            <p:cNvPr id="378" name="Line 4"/>
            <p:cNvSpPr/>
            <p:nvPr/>
          </p:nvSpPr>
          <p:spPr>
            <a:xfrm>
              <a:off x="4197240" y="2325960"/>
              <a:ext cx="276480" cy="276480"/>
            </a:xfrm>
            <a:prstGeom prst="line">
              <a:avLst/>
            </a:prstGeom>
            <a:ln w="76320">
              <a:solidFill>
                <a:srgbClr val="ff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79" name="Line 5"/>
            <p:cNvSpPr/>
            <p:nvPr/>
          </p:nvSpPr>
          <p:spPr>
            <a:xfrm flipV="1">
              <a:off x="4197240" y="2325960"/>
              <a:ext cx="276480" cy="276480"/>
            </a:xfrm>
            <a:prstGeom prst="line">
              <a:avLst/>
            </a:prstGeom>
            <a:ln w="76320">
              <a:solidFill>
                <a:srgbClr val="ff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380" name="CustomShape 6"/>
          <p:cNvSpPr/>
          <p:nvPr/>
        </p:nvSpPr>
        <p:spPr>
          <a:xfrm>
            <a:off x="5004000" y="2571840"/>
            <a:ext cx="2844360" cy="51372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60">
            <a:noFill/>
          </a:ln>
          <a:effectLst>
            <a:outerShdw algn="ctr" blurRad="63500" rotWithShape="0" sx="102000" sy="102000">
              <a:srgbClr val="000000">
                <a:alpha val="4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 anchorCtr="1"/>
          <a:p>
            <a:pPr algn="ctr">
              <a:lnSpc>
                <a:spcPct val="90000"/>
              </a:lnSpc>
            </a:pPr>
            <a:r>
              <a:rPr b="0" lang="en-IN" sz="2000" spc="-1" strike="noStrike">
                <a:solidFill>
                  <a:srgbClr val="000000"/>
                </a:solidFill>
                <a:latin typeface="Calibri"/>
              </a:rPr>
              <a:t>Somatosensory Cortex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381" name="CustomShape 7"/>
          <p:cNvSpPr/>
          <p:nvPr/>
        </p:nvSpPr>
        <p:spPr>
          <a:xfrm>
            <a:off x="3424320" y="1874160"/>
            <a:ext cx="2167200" cy="91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rgbClr val="c52b87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382" name="Picture 24" descr=""/>
          <p:cNvPicPr/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Edges smoothness="2" trans="100000"/>
                    </a14:imgEffect>
                  </a14:imgLayer>
                </a14:imgProps>
              </a:ext>
            </a:extLst>
          </a:blip>
          <a:stretch/>
        </p:blipFill>
        <p:spPr>
          <a:xfrm>
            <a:off x="1435320" y="1207440"/>
            <a:ext cx="1980360" cy="985320"/>
          </a:xfrm>
          <a:prstGeom prst="rect">
            <a:avLst/>
          </a:prstGeom>
          <a:ln>
            <a:noFill/>
          </a:ln>
        </p:spPr>
      </p:pic>
      <p:sp>
        <p:nvSpPr>
          <p:cNvPr id="383" name="CustomShape 8"/>
          <p:cNvSpPr/>
          <p:nvPr/>
        </p:nvSpPr>
        <p:spPr>
          <a:xfrm>
            <a:off x="380880" y="285840"/>
            <a:ext cx="6400440" cy="82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IN" sz="2400" spc="-1" strike="noStrike">
                <a:solidFill>
                  <a:srgbClr val="000000"/>
                </a:solidFill>
                <a:latin typeface="Calibri"/>
              </a:rPr>
              <a:t>The “one learning algorithm” hypothesis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384" name="CustomShape 9"/>
          <p:cNvSpPr/>
          <p:nvPr/>
        </p:nvSpPr>
        <p:spPr>
          <a:xfrm>
            <a:off x="-132840" y="4866480"/>
            <a:ext cx="1793520" cy="27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IN" sz="1200" spc="-1" strike="noStrike">
                <a:solidFill>
                  <a:srgbClr val="808080"/>
                </a:solidFill>
                <a:latin typeface="Calibri"/>
              </a:rPr>
              <a:t>[Metin &amp; Frost, 1989]</a:t>
            </a:r>
            <a:endParaRPr b="0" lang="en-IN" sz="1200" spc="-1" strike="noStrike">
              <a:latin typeface="Arial"/>
            </a:endParaRPr>
          </a:p>
        </p:txBody>
      </p:sp>
      <p:pic>
        <p:nvPicPr>
          <p:cNvPr id="385" name="Ink 1" descr=""/>
          <p:cNvPicPr/>
          <p:nvPr/>
        </p:nvPicPr>
        <p:blipFill>
          <a:blip r:embed="rId6"/>
          <a:stretch/>
        </p:blipFill>
        <p:spPr>
          <a:xfrm>
            <a:off x="6122520" y="1377360"/>
            <a:ext cx="863280" cy="3996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51" dur="indefinite" restart="never" nodeType="tmRoot">
          <p:childTnLst>
            <p:seq>
              <p:cTn id="152" dur="indefinite" nodeType="mainSeq">
                <p:childTnLst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57" dur="500"/>
                                        <p:tgtEl>
                                          <p:spTgt spid="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62" dur="500"/>
                                        <p:tgtEl>
                                          <p:spTgt spid="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65" dur="500"/>
                                        <p:tgtEl>
                                          <p:spTgt spid="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CustomShape 1"/>
          <p:cNvSpPr/>
          <p:nvPr/>
        </p:nvSpPr>
        <p:spPr>
          <a:xfrm>
            <a:off x="4191120" y="743040"/>
            <a:ext cx="4407480" cy="1428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ctr"/>
          <a:p>
            <a:pPr>
              <a:lnSpc>
                <a:spcPct val="100000"/>
              </a:lnSpc>
            </a:pPr>
            <a:r>
              <a:rPr b="0" lang="en-IN" sz="4400" spc="-1" strike="noStrike">
                <a:solidFill>
                  <a:srgbClr val="404040"/>
                </a:solidFill>
                <a:latin typeface="Calibri"/>
              </a:rPr>
              <a:t>Neural Networks: Representation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387" name="Line 2"/>
          <p:cNvSpPr/>
          <p:nvPr/>
        </p:nvSpPr>
        <p:spPr>
          <a:xfrm>
            <a:off x="4224600" y="2150280"/>
            <a:ext cx="4297680" cy="36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388" name="Picture 2" descr=""/>
          <p:cNvPicPr/>
          <p:nvPr/>
        </p:nvPicPr>
        <p:blipFill>
          <a:blip r:embed="rId1"/>
          <a:srcRect l="0" t="0" r="0" b="7247"/>
          <a:stretch/>
        </p:blipFill>
        <p:spPr>
          <a:xfrm>
            <a:off x="685800" y="361800"/>
            <a:ext cx="3200040" cy="3657240"/>
          </a:xfrm>
          <a:prstGeom prst="rect">
            <a:avLst/>
          </a:prstGeom>
          <a:ln>
            <a:noFill/>
          </a:ln>
        </p:spPr>
      </p:pic>
      <p:sp>
        <p:nvSpPr>
          <p:cNvPr id="389" name="CustomShape 3"/>
          <p:cNvSpPr/>
          <p:nvPr/>
        </p:nvSpPr>
        <p:spPr>
          <a:xfrm>
            <a:off x="838080" y="3867120"/>
            <a:ext cx="2895120" cy="837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ctr"/>
          <a:p>
            <a:pPr>
              <a:lnSpc>
                <a:spcPct val="100000"/>
              </a:lnSpc>
            </a:pPr>
            <a:r>
              <a:rPr b="0" lang="en-IN" sz="2400" spc="-1" strike="noStrike">
                <a:solidFill>
                  <a:srgbClr val="404040"/>
                </a:solidFill>
                <a:latin typeface="Calibri"/>
              </a:rPr>
              <a:t>Machine Learning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390" name="CustomShape 4"/>
          <p:cNvSpPr/>
          <p:nvPr/>
        </p:nvSpPr>
        <p:spPr>
          <a:xfrm>
            <a:off x="4266720" y="2190600"/>
            <a:ext cx="4495680" cy="1676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ctr"/>
          <a:p>
            <a:pPr>
              <a:lnSpc>
                <a:spcPct val="100000"/>
              </a:lnSpc>
            </a:pPr>
            <a:r>
              <a:rPr b="0" lang="en-IN" sz="4800" spc="-1" strike="noStrike">
                <a:solidFill>
                  <a:srgbClr val="404040"/>
                </a:solidFill>
                <a:latin typeface="Calibri"/>
              </a:rPr>
              <a:t>Model</a:t>
            </a:r>
            <a:endParaRPr b="0" lang="en-IN" sz="4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4800" spc="-1" strike="noStrike">
                <a:solidFill>
                  <a:srgbClr val="404040"/>
                </a:solidFill>
                <a:latin typeface="Calibri"/>
              </a:rPr>
              <a:t>representation I</a:t>
            </a:r>
            <a:endParaRPr b="0" lang="en-IN" sz="4800" spc="-1" strike="noStrike">
              <a:latin typeface="Arial"/>
            </a:endParaRPr>
          </a:p>
        </p:txBody>
      </p:sp>
    </p:spTree>
  </p:cSld>
  <p:timing>
    <p:tnLst>
      <p:par>
        <p:cTn id="166" dur="indefinite" restart="never" nodeType="tmRoot">
          <p:childTnLst>
            <p:seq>
              <p:cTn id="167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1" name="Picture 2" descr=""/>
          <p:cNvPicPr/>
          <p:nvPr/>
        </p:nvPicPr>
        <p:blipFill>
          <a:blip r:embed="rId1"/>
          <a:srcRect l="0" t="22271" r="0" b="0"/>
          <a:stretch/>
        </p:blipFill>
        <p:spPr>
          <a:xfrm>
            <a:off x="1447920" y="974880"/>
            <a:ext cx="6019560" cy="3193560"/>
          </a:xfrm>
          <a:prstGeom prst="rect">
            <a:avLst/>
          </a:prstGeom>
          <a:ln>
            <a:noFill/>
          </a:ln>
        </p:spPr>
      </p:pic>
      <p:sp>
        <p:nvSpPr>
          <p:cNvPr id="392" name="CustomShape 1"/>
          <p:cNvSpPr/>
          <p:nvPr/>
        </p:nvSpPr>
        <p:spPr>
          <a:xfrm>
            <a:off x="380880" y="285840"/>
            <a:ext cx="640044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IN" sz="2400" spc="-1" strike="noStrike">
                <a:solidFill>
                  <a:srgbClr val="000000"/>
                </a:solidFill>
                <a:latin typeface="Calibri"/>
              </a:rPr>
              <a:t>Neuron in the brain</a:t>
            </a:r>
            <a:endParaRPr b="0" lang="en-IN" sz="2400" spc="-1" strike="noStrike">
              <a:latin typeface="Arial"/>
            </a:endParaRPr>
          </a:p>
        </p:txBody>
      </p:sp>
      <p:pic>
        <p:nvPicPr>
          <p:cNvPr id="393" name="Ink 2" descr=""/>
          <p:cNvPicPr/>
          <p:nvPr/>
        </p:nvPicPr>
        <p:blipFill>
          <a:blip r:embed="rId2"/>
          <a:stretch/>
        </p:blipFill>
        <p:spPr>
          <a:xfrm>
            <a:off x="2110320" y="1099440"/>
            <a:ext cx="2893320" cy="38534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68" dur="indefinite" restart="never" nodeType="tmRoot">
          <p:childTnLst>
            <p:seq>
              <p:cTn id="169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4" name="Group 1"/>
          <p:cNvGrpSpPr/>
          <p:nvPr/>
        </p:nvGrpSpPr>
        <p:grpSpPr>
          <a:xfrm>
            <a:off x="838080" y="1619280"/>
            <a:ext cx="3733560" cy="1879920"/>
            <a:chOff x="838080" y="1619280"/>
            <a:chExt cx="3733560" cy="1879920"/>
          </a:xfrm>
        </p:grpSpPr>
        <p:sp>
          <p:nvSpPr>
            <p:cNvPr id="395" name="CustomShape 2"/>
            <p:cNvSpPr/>
            <p:nvPr/>
          </p:nvSpPr>
          <p:spPr>
            <a:xfrm>
              <a:off x="838080" y="2977200"/>
              <a:ext cx="526680" cy="522000"/>
            </a:xfrm>
            <a:prstGeom prst="ellipse">
              <a:avLst/>
            </a:prstGeom>
            <a:solidFill>
              <a:schemeClr val="bg1"/>
            </a:solidFill>
            <a:ln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96" name="CustomShape 3"/>
            <p:cNvSpPr/>
            <p:nvPr/>
          </p:nvSpPr>
          <p:spPr>
            <a:xfrm>
              <a:off x="838080" y="2298240"/>
              <a:ext cx="526680" cy="522000"/>
            </a:xfrm>
            <a:prstGeom prst="ellipse">
              <a:avLst/>
            </a:prstGeom>
            <a:solidFill>
              <a:schemeClr val="bg1"/>
            </a:solidFill>
            <a:ln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97" name="CustomShape 4"/>
            <p:cNvSpPr/>
            <p:nvPr/>
          </p:nvSpPr>
          <p:spPr>
            <a:xfrm>
              <a:off x="838080" y="1619280"/>
              <a:ext cx="526680" cy="522000"/>
            </a:xfrm>
            <a:prstGeom prst="ellipse">
              <a:avLst/>
            </a:prstGeom>
            <a:solidFill>
              <a:schemeClr val="bg1"/>
            </a:solidFill>
            <a:ln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98" name="CustomShape 5"/>
            <p:cNvSpPr/>
            <p:nvPr/>
          </p:nvSpPr>
          <p:spPr>
            <a:xfrm>
              <a:off x="3012840" y="2551320"/>
              <a:ext cx="526680" cy="7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chemeClr val="tx1"/>
              </a:solidFill>
              <a:round/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99" name="CustomShape 6"/>
            <p:cNvSpPr/>
            <p:nvPr/>
          </p:nvSpPr>
          <p:spPr>
            <a:xfrm>
              <a:off x="1365120" y="1880280"/>
              <a:ext cx="1120320" cy="6706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chemeClr val="tx1"/>
              </a:solidFill>
              <a:round/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00" name="CustomShape 7"/>
            <p:cNvSpPr/>
            <p:nvPr/>
          </p:nvSpPr>
          <p:spPr>
            <a:xfrm flipV="1">
              <a:off x="1365120" y="2543040"/>
              <a:ext cx="1120320" cy="75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chemeClr val="tx1"/>
              </a:solidFill>
              <a:round/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01" name="CustomShape 8"/>
            <p:cNvSpPr/>
            <p:nvPr/>
          </p:nvSpPr>
          <p:spPr>
            <a:xfrm flipV="1">
              <a:off x="1365120" y="1864440"/>
              <a:ext cx="1120320" cy="6868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chemeClr val="tx1"/>
              </a:solidFill>
              <a:round/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02" name="CustomShape 9"/>
            <p:cNvSpPr/>
            <p:nvPr/>
          </p:nvSpPr>
          <p:spPr>
            <a:xfrm>
              <a:off x="2485800" y="2289960"/>
              <a:ext cx="526680" cy="522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403" name="Picture 53" descr=""/>
            <p:cNvPicPr/>
            <p:nvPr/>
          </p:nvPicPr>
          <p:blipFill>
            <a:blip r:embed="rId1"/>
            <a:stretch/>
          </p:blipFill>
          <p:spPr>
            <a:xfrm>
              <a:off x="3700080" y="2332080"/>
              <a:ext cx="871560" cy="39312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404" name="CustomShape 10"/>
          <p:cNvSpPr/>
          <p:nvPr/>
        </p:nvSpPr>
        <p:spPr>
          <a:xfrm>
            <a:off x="380880" y="285840"/>
            <a:ext cx="640044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IN" sz="2400" spc="-1" strike="noStrike">
                <a:solidFill>
                  <a:srgbClr val="000000"/>
                </a:solidFill>
                <a:latin typeface="Calibri"/>
              </a:rPr>
              <a:t>Neuron model: Logistic unit</a:t>
            </a:r>
            <a:endParaRPr b="0" lang="en-IN" sz="2400" spc="-1" strike="noStrike">
              <a:latin typeface="Arial"/>
            </a:endParaRPr>
          </a:p>
        </p:txBody>
      </p:sp>
      <p:pic>
        <p:nvPicPr>
          <p:cNvPr id="405" name="Picture 56" descr=""/>
          <p:cNvPicPr/>
          <p:nvPr/>
        </p:nvPicPr>
        <p:blipFill>
          <a:blip r:embed="rId2"/>
          <a:stretch/>
        </p:blipFill>
        <p:spPr>
          <a:xfrm>
            <a:off x="5029200" y="595800"/>
            <a:ext cx="1200240" cy="1472760"/>
          </a:xfrm>
          <a:prstGeom prst="rect">
            <a:avLst/>
          </a:prstGeom>
          <a:ln>
            <a:noFill/>
          </a:ln>
        </p:spPr>
      </p:pic>
      <p:pic>
        <p:nvPicPr>
          <p:cNvPr id="406" name="Picture 58" descr=""/>
          <p:cNvPicPr/>
          <p:nvPr/>
        </p:nvPicPr>
        <p:blipFill>
          <a:blip r:embed="rId3"/>
          <a:stretch/>
        </p:blipFill>
        <p:spPr>
          <a:xfrm>
            <a:off x="6629400" y="595800"/>
            <a:ext cx="1142640" cy="1472760"/>
          </a:xfrm>
          <a:prstGeom prst="rect">
            <a:avLst/>
          </a:prstGeom>
          <a:ln>
            <a:noFill/>
          </a:ln>
        </p:spPr>
      </p:pic>
      <p:sp>
        <p:nvSpPr>
          <p:cNvPr id="407" name="CustomShape 11"/>
          <p:cNvSpPr/>
          <p:nvPr/>
        </p:nvSpPr>
        <p:spPr>
          <a:xfrm>
            <a:off x="380880" y="3862800"/>
            <a:ext cx="640044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2400" spc="-1" strike="noStrike">
                <a:solidFill>
                  <a:srgbClr val="000000"/>
                </a:solidFill>
                <a:latin typeface="Calibri"/>
              </a:rPr>
              <a:t>Sigmoid (logistic) activation function.</a:t>
            </a:r>
            <a:endParaRPr b="0" lang="en-IN" sz="2400" spc="-1" strike="noStrike">
              <a:latin typeface="Arial"/>
            </a:endParaRPr>
          </a:p>
        </p:txBody>
      </p:sp>
      <p:pic>
        <p:nvPicPr>
          <p:cNvPr id="408" name="Picture 61" descr=""/>
          <p:cNvPicPr/>
          <p:nvPr/>
        </p:nvPicPr>
        <p:blipFill>
          <a:blip r:embed="rId4"/>
          <a:stretch/>
        </p:blipFill>
        <p:spPr>
          <a:xfrm>
            <a:off x="990360" y="1824480"/>
            <a:ext cx="222480" cy="150120"/>
          </a:xfrm>
          <a:prstGeom prst="rect">
            <a:avLst/>
          </a:prstGeom>
          <a:ln>
            <a:noFill/>
          </a:ln>
        </p:spPr>
      </p:pic>
      <p:pic>
        <p:nvPicPr>
          <p:cNvPr id="409" name="Picture 63" descr=""/>
          <p:cNvPicPr/>
          <p:nvPr/>
        </p:nvPicPr>
        <p:blipFill>
          <a:blip r:embed="rId5"/>
          <a:stretch/>
        </p:blipFill>
        <p:spPr>
          <a:xfrm>
            <a:off x="990720" y="2497320"/>
            <a:ext cx="228240" cy="150120"/>
          </a:xfrm>
          <a:prstGeom prst="rect">
            <a:avLst/>
          </a:prstGeom>
          <a:ln>
            <a:noFill/>
          </a:ln>
        </p:spPr>
      </p:pic>
      <p:pic>
        <p:nvPicPr>
          <p:cNvPr id="410" name="Picture 64" descr=""/>
          <p:cNvPicPr/>
          <p:nvPr/>
        </p:nvPicPr>
        <p:blipFill>
          <a:blip r:embed="rId6"/>
          <a:stretch/>
        </p:blipFill>
        <p:spPr>
          <a:xfrm>
            <a:off x="990720" y="3179520"/>
            <a:ext cx="230040" cy="154080"/>
          </a:xfrm>
          <a:prstGeom prst="rect">
            <a:avLst/>
          </a:prstGeom>
          <a:ln>
            <a:noFill/>
          </a:ln>
        </p:spPr>
      </p:pic>
      <p:pic>
        <p:nvPicPr>
          <p:cNvPr id="411" name="Ink 1" descr=""/>
          <p:cNvPicPr/>
          <p:nvPr/>
        </p:nvPicPr>
        <p:blipFill>
          <a:blip r:embed="rId7"/>
          <a:stretch/>
        </p:blipFill>
        <p:spPr>
          <a:xfrm>
            <a:off x="377640" y="828720"/>
            <a:ext cx="8379000" cy="4047480"/>
          </a:xfrm>
          <a:prstGeom prst="rect">
            <a:avLst/>
          </a:prstGeom>
          <a:ln>
            <a:noFill/>
          </a:ln>
        </p:spPr>
      </p:pic>
      <p:sp>
        <p:nvSpPr>
          <p:cNvPr id="412" name="CustomShape 12"/>
          <p:cNvSpPr/>
          <p:nvPr/>
        </p:nvSpPr>
        <p:spPr>
          <a:xfrm>
            <a:off x="2935440" y="2736000"/>
            <a:ext cx="4341600" cy="1612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4a7ebb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3" name="CustomShape 13"/>
          <p:cNvSpPr/>
          <p:nvPr/>
        </p:nvSpPr>
        <p:spPr>
          <a:xfrm>
            <a:off x="5850000" y="4348440"/>
            <a:ext cx="2854440" cy="24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i="1" lang="en-IN" sz="1000" spc="-1" strike="noStrike">
                <a:solidFill>
                  <a:srgbClr val="00b050"/>
                </a:solidFill>
                <a:latin typeface="Calibri"/>
              </a:rPr>
              <a:t>(neuron [say]) Analogous to neurons body</a:t>
            </a:r>
            <a:endParaRPr b="0" lang="en-IN" sz="1000" spc="-1" strike="noStrike">
              <a:latin typeface="Arial"/>
            </a:endParaRPr>
          </a:p>
        </p:txBody>
      </p:sp>
    </p:spTree>
  </p:cSld>
  <p:timing>
    <p:tnLst>
      <p:par>
        <p:cTn id="170" dur="indefinite" restart="never" nodeType="tmRoot">
          <p:childTnLst>
            <p:seq>
              <p:cTn id="171" dur="indefinite" nodeType="mainSeq">
                <p:childTnLst>
                  <p:par>
                    <p:cTn id="172" fill="hold">
                      <p:stCondLst>
                        <p:cond delay="indefinite"/>
                      </p:stCondLst>
                      <p:childTnLst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6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CustomShape 1"/>
          <p:cNvSpPr/>
          <p:nvPr/>
        </p:nvSpPr>
        <p:spPr>
          <a:xfrm>
            <a:off x="380880" y="285840"/>
            <a:ext cx="640044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IN" sz="2400" spc="-1" strike="noStrike">
                <a:solidFill>
                  <a:srgbClr val="000000"/>
                </a:solidFill>
                <a:latin typeface="Calibri"/>
              </a:rPr>
              <a:t>Neural Network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415" name="CustomShape 2"/>
          <p:cNvSpPr/>
          <p:nvPr/>
        </p:nvSpPr>
        <p:spPr>
          <a:xfrm>
            <a:off x="4880880" y="4381560"/>
            <a:ext cx="1132200" cy="39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IN" sz="2000" spc="-1" strike="noStrike">
                <a:solidFill>
                  <a:srgbClr val="000000"/>
                </a:solidFill>
                <a:latin typeface="Calibri"/>
              </a:rPr>
              <a:t>Layer 3</a:t>
            </a:r>
            <a:endParaRPr b="0" lang="en-IN" sz="2000" spc="-1" strike="noStrike">
              <a:latin typeface="Arial"/>
            </a:endParaRPr>
          </a:p>
        </p:txBody>
      </p:sp>
      <p:grpSp>
        <p:nvGrpSpPr>
          <p:cNvPr id="416" name="Group 3"/>
          <p:cNvGrpSpPr/>
          <p:nvPr/>
        </p:nvGrpSpPr>
        <p:grpSpPr>
          <a:xfrm>
            <a:off x="1219320" y="1642680"/>
            <a:ext cx="6354000" cy="2621880"/>
            <a:chOff x="1219320" y="1642680"/>
            <a:chExt cx="6354000" cy="2621880"/>
          </a:xfrm>
        </p:grpSpPr>
        <p:sp>
          <p:nvSpPr>
            <p:cNvPr id="417" name="CustomShape 4"/>
            <p:cNvSpPr/>
            <p:nvPr/>
          </p:nvSpPr>
          <p:spPr>
            <a:xfrm>
              <a:off x="1219320" y="3536640"/>
              <a:ext cx="734400" cy="727920"/>
            </a:xfrm>
            <a:prstGeom prst="ellipse">
              <a:avLst/>
            </a:prstGeom>
            <a:solidFill>
              <a:schemeClr val="bg1"/>
            </a:solidFill>
            <a:ln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18" name="CustomShape 5"/>
            <p:cNvSpPr/>
            <p:nvPr/>
          </p:nvSpPr>
          <p:spPr>
            <a:xfrm>
              <a:off x="1219320" y="2589840"/>
              <a:ext cx="734400" cy="727920"/>
            </a:xfrm>
            <a:prstGeom prst="ellipse">
              <a:avLst/>
            </a:prstGeom>
            <a:solidFill>
              <a:schemeClr val="bg1"/>
            </a:solidFill>
            <a:ln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19" name="CustomShape 6"/>
            <p:cNvSpPr/>
            <p:nvPr/>
          </p:nvSpPr>
          <p:spPr>
            <a:xfrm>
              <a:off x="1219320" y="1642680"/>
              <a:ext cx="734400" cy="727920"/>
            </a:xfrm>
            <a:prstGeom prst="ellipse">
              <a:avLst/>
            </a:prstGeom>
            <a:solidFill>
              <a:schemeClr val="bg1"/>
            </a:solidFill>
            <a:ln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20" name="CustomShape 7"/>
            <p:cNvSpPr/>
            <p:nvPr/>
          </p:nvSpPr>
          <p:spPr>
            <a:xfrm>
              <a:off x="3203640" y="2589840"/>
              <a:ext cx="734400" cy="7279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21" name="CustomShape 8"/>
            <p:cNvSpPr/>
            <p:nvPr/>
          </p:nvSpPr>
          <p:spPr>
            <a:xfrm>
              <a:off x="1954080" y="2007000"/>
              <a:ext cx="1249200" cy="9464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chemeClr val="tx1"/>
              </a:solidFill>
              <a:round/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22" name="CustomShape 9"/>
            <p:cNvSpPr/>
            <p:nvPr/>
          </p:nvSpPr>
          <p:spPr>
            <a:xfrm>
              <a:off x="1954080" y="2953800"/>
              <a:ext cx="1249200" cy="10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chemeClr val="tx1"/>
              </a:solidFill>
              <a:round/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23" name="CustomShape 10"/>
            <p:cNvSpPr/>
            <p:nvPr/>
          </p:nvSpPr>
          <p:spPr>
            <a:xfrm flipV="1">
              <a:off x="1954080" y="2006640"/>
              <a:ext cx="1249200" cy="9464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chemeClr val="tx1"/>
              </a:solidFill>
              <a:round/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24" name="CustomShape 11"/>
            <p:cNvSpPr/>
            <p:nvPr/>
          </p:nvSpPr>
          <p:spPr>
            <a:xfrm>
              <a:off x="5849280" y="2625840"/>
              <a:ext cx="734400" cy="10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chemeClr val="tx1"/>
              </a:solidFill>
              <a:round/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25" name="CustomShape 12"/>
            <p:cNvSpPr/>
            <p:nvPr/>
          </p:nvSpPr>
          <p:spPr>
            <a:xfrm>
              <a:off x="3203640" y="3536640"/>
              <a:ext cx="734400" cy="7279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26" name="CustomShape 13"/>
            <p:cNvSpPr/>
            <p:nvPr/>
          </p:nvSpPr>
          <p:spPr>
            <a:xfrm>
              <a:off x="1954080" y="2007000"/>
              <a:ext cx="1249200" cy="18936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chemeClr val="tx1"/>
              </a:solidFill>
              <a:round/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27" name="CustomShape 14"/>
            <p:cNvSpPr/>
            <p:nvPr/>
          </p:nvSpPr>
          <p:spPr>
            <a:xfrm>
              <a:off x="1954080" y="2953800"/>
              <a:ext cx="1249200" cy="9464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chemeClr val="tx1"/>
              </a:solidFill>
              <a:round/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28" name="CustomShape 15"/>
            <p:cNvSpPr/>
            <p:nvPr/>
          </p:nvSpPr>
          <p:spPr>
            <a:xfrm>
              <a:off x="1954080" y="3900960"/>
              <a:ext cx="1249200" cy="10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chemeClr val="tx1"/>
              </a:solidFill>
              <a:round/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29" name="CustomShape 16"/>
            <p:cNvSpPr/>
            <p:nvPr/>
          </p:nvSpPr>
          <p:spPr>
            <a:xfrm>
              <a:off x="1954080" y="2007000"/>
              <a:ext cx="1249200" cy="10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chemeClr val="tx1"/>
              </a:solidFill>
              <a:round/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30" name="CustomShape 17"/>
            <p:cNvSpPr/>
            <p:nvPr/>
          </p:nvSpPr>
          <p:spPr>
            <a:xfrm flipV="1">
              <a:off x="1954080" y="1059840"/>
              <a:ext cx="1249200" cy="9464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chemeClr val="tx1"/>
              </a:solidFill>
              <a:round/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31" name="CustomShape 18"/>
            <p:cNvSpPr/>
            <p:nvPr/>
          </p:nvSpPr>
          <p:spPr>
            <a:xfrm flipV="1">
              <a:off x="1954080" y="113400"/>
              <a:ext cx="1249200" cy="18936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chemeClr val="tx1"/>
              </a:solidFill>
              <a:round/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32" name="CustomShape 19"/>
            <p:cNvSpPr/>
            <p:nvPr/>
          </p:nvSpPr>
          <p:spPr>
            <a:xfrm>
              <a:off x="3203640" y="1642680"/>
              <a:ext cx="734400" cy="7279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33" name="CustomShape 20"/>
            <p:cNvSpPr/>
            <p:nvPr/>
          </p:nvSpPr>
          <p:spPr>
            <a:xfrm>
              <a:off x="5114160" y="2261520"/>
              <a:ext cx="734400" cy="7279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34" name="CustomShape 21"/>
            <p:cNvSpPr/>
            <p:nvPr/>
          </p:nvSpPr>
          <p:spPr>
            <a:xfrm>
              <a:off x="3938400" y="2007000"/>
              <a:ext cx="1175400" cy="6184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chemeClr val="tx1"/>
              </a:solidFill>
              <a:round/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35" name="CustomShape 22"/>
            <p:cNvSpPr/>
            <p:nvPr/>
          </p:nvSpPr>
          <p:spPr>
            <a:xfrm flipV="1">
              <a:off x="3938400" y="2297160"/>
              <a:ext cx="1175400" cy="3279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chemeClr val="tx1"/>
              </a:solidFill>
              <a:round/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36" name="CustomShape 23"/>
            <p:cNvSpPr/>
            <p:nvPr/>
          </p:nvSpPr>
          <p:spPr>
            <a:xfrm flipV="1">
              <a:off x="3938400" y="1350360"/>
              <a:ext cx="1175400" cy="12747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chemeClr val="tx1"/>
              </a:solidFill>
              <a:round/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437" name="Picture 5" descr=""/>
            <p:cNvPicPr/>
            <p:nvPr/>
          </p:nvPicPr>
          <p:blipFill>
            <a:blip r:embed="rId1"/>
            <a:stretch/>
          </p:blipFill>
          <p:spPr>
            <a:xfrm>
              <a:off x="6720480" y="2407320"/>
              <a:ext cx="852840" cy="35136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38" name="Picture 66" descr=""/>
            <p:cNvPicPr/>
            <p:nvPr/>
          </p:nvPicPr>
          <p:blipFill>
            <a:blip r:embed="rId2"/>
            <a:stretch/>
          </p:blipFill>
          <p:spPr>
            <a:xfrm>
              <a:off x="1458720" y="1900080"/>
              <a:ext cx="290520" cy="19584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39" name="Picture 67" descr=""/>
            <p:cNvPicPr/>
            <p:nvPr/>
          </p:nvPicPr>
          <p:blipFill>
            <a:blip r:embed="rId3"/>
            <a:stretch/>
          </p:blipFill>
          <p:spPr>
            <a:xfrm>
              <a:off x="1459080" y="2853720"/>
              <a:ext cx="297720" cy="19584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40" name="Picture 68" descr=""/>
            <p:cNvPicPr/>
            <p:nvPr/>
          </p:nvPicPr>
          <p:blipFill>
            <a:blip r:embed="rId4"/>
            <a:stretch/>
          </p:blipFill>
          <p:spPr>
            <a:xfrm>
              <a:off x="1459080" y="3801600"/>
              <a:ext cx="300240" cy="20088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41" name="Picture 7" descr=""/>
            <p:cNvPicPr/>
            <p:nvPr/>
          </p:nvPicPr>
          <p:blipFill>
            <a:blip r:embed="rId5"/>
            <a:stretch/>
          </p:blipFill>
          <p:spPr>
            <a:xfrm>
              <a:off x="3401280" y="1834920"/>
              <a:ext cx="339120" cy="31248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42" name="Picture 9" descr=""/>
            <p:cNvPicPr/>
            <p:nvPr/>
          </p:nvPicPr>
          <p:blipFill>
            <a:blip r:embed="rId6"/>
            <a:stretch/>
          </p:blipFill>
          <p:spPr>
            <a:xfrm>
              <a:off x="3403080" y="2789640"/>
              <a:ext cx="339120" cy="31248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43" name="Picture 8" descr=""/>
            <p:cNvPicPr/>
            <p:nvPr/>
          </p:nvPicPr>
          <p:blipFill>
            <a:blip r:embed="rId7"/>
            <a:stretch/>
          </p:blipFill>
          <p:spPr>
            <a:xfrm>
              <a:off x="3408840" y="3744360"/>
              <a:ext cx="339120" cy="31608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444" name="CustomShape 24"/>
          <p:cNvSpPr/>
          <p:nvPr/>
        </p:nvSpPr>
        <p:spPr>
          <a:xfrm>
            <a:off x="964800" y="4381560"/>
            <a:ext cx="1132200" cy="39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IN" sz="2000" spc="-1" strike="noStrike">
                <a:solidFill>
                  <a:srgbClr val="000000"/>
                </a:solidFill>
                <a:latin typeface="Calibri"/>
              </a:rPr>
              <a:t>Layer 1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445" name="CustomShape 25"/>
          <p:cNvSpPr/>
          <p:nvPr/>
        </p:nvSpPr>
        <p:spPr>
          <a:xfrm>
            <a:off x="3030120" y="4381560"/>
            <a:ext cx="1132200" cy="39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IN" sz="2000" spc="-1" strike="noStrike">
                <a:solidFill>
                  <a:srgbClr val="000000"/>
                </a:solidFill>
                <a:latin typeface="Calibri"/>
              </a:rPr>
              <a:t>Layer 2</a:t>
            </a:r>
            <a:endParaRPr b="0" lang="en-IN" sz="2000" spc="-1" strike="noStrike">
              <a:latin typeface="Arial"/>
            </a:endParaRPr>
          </a:p>
        </p:txBody>
      </p:sp>
      <p:pic>
        <p:nvPicPr>
          <p:cNvPr id="446" name="Ink 1" descr=""/>
          <p:cNvPicPr/>
          <p:nvPr/>
        </p:nvPicPr>
        <p:blipFill>
          <a:blip r:embed="rId8"/>
          <a:stretch/>
        </p:blipFill>
        <p:spPr>
          <a:xfrm>
            <a:off x="734400" y="661680"/>
            <a:ext cx="7377120" cy="44208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82" dur="indefinite" restart="never" nodeType="tmRoot">
          <p:childTnLst>
            <p:seq>
              <p:cTn id="183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CustomShape 1"/>
          <p:cNvSpPr/>
          <p:nvPr/>
        </p:nvSpPr>
        <p:spPr>
          <a:xfrm>
            <a:off x="380880" y="285840"/>
            <a:ext cx="640044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IN" sz="2400" spc="-1" strike="noStrike">
                <a:solidFill>
                  <a:srgbClr val="000000"/>
                </a:solidFill>
                <a:latin typeface="Calibri"/>
              </a:rPr>
              <a:t>Neural Network</a:t>
            </a:r>
            <a:endParaRPr b="0" lang="en-IN" sz="2400" spc="-1" strike="noStrike">
              <a:latin typeface="Arial"/>
            </a:endParaRPr>
          </a:p>
        </p:txBody>
      </p:sp>
      <p:pic>
        <p:nvPicPr>
          <p:cNvPr id="448" name="Picture 4" descr=""/>
          <p:cNvPicPr/>
          <p:nvPr/>
        </p:nvPicPr>
        <p:blipFill>
          <a:blip r:embed="rId1"/>
          <a:stretch/>
        </p:blipFill>
        <p:spPr>
          <a:xfrm>
            <a:off x="4267080" y="540000"/>
            <a:ext cx="641520" cy="340560"/>
          </a:xfrm>
          <a:prstGeom prst="rect">
            <a:avLst/>
          </a:prstGeom>
          <a:ln>
            <a:noFill/>
          </a:ln>
        </p:spPr>
      </p:pic>
      <p:pic>
        <p:nvPicPr>
          <p:cNvPr id="449" name="Picture 3" descr=""/>
          <p:cNvPicPr/>
          <p:nvPr/>
        </p:nvPicPr>
        <p:blipFill>
          <a:blip r:embed="rId2"/>
          <a:stretch/>
        </p:blipFill>
        <p:spPr>
          <a:xfrm>
            <a:off x="4267080" y="1087560"/>
            <a:ext cx="700560" cy="234000"/>
          </a:xfrm>
          <a:prstGeom prst="rect">
            <a:avLst/>
          </a:prstGeom>
          <a:ln>
            <a:noFill/>
          </a:ln>
        </p:spPr>
      </p:pic>
      <p:sp>
        <p:nvSpPr>
          <p:cNvPr id="450" name="CustomShape 2"/>
          <p:cNvSpPr/>
          <p:nvPr/>
        </p:nvSpPr>
        <p:spPr>
          <a:xfrm>
            <a:off x="4968360" y="520200"/>
            <a:ext cx="3946680" cy="39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2000" spc="-1" strike="noStrike">
                <a:solidFill>
                  <a:srgbClr val="000000"/>
                </a:solidFill>
                <a:latin typeface="Calibri"/>
              </a:rPr>
              <a:t>“</a:t>
            </a:r>
            <a:r>
              <a:rPr b="0" lang="en-IN" sz="2000" spc="-1" strike="noStrike">
                <a:solidFill>
                  <a:srgbClr val="000000"/>
                </a:solidFill>
                <a:latin typeface="Calibri"/>
              </a:rPr>
              <a:t>activation” of unit    in layer </a:t>
            </a:r>
            <a:endParaRPr b="0" lang="en-IN" sz="2000" spc="-1" strike="noStrike">
              <a:latin typeface="Arial"/>
            </a:endParaRPr>
          </a:p>
        </p:txBody>
      </p:sp>
      <p:pic>
        <p:nvPicPr>
          <p:cNvPr id="451" name="Picture 6" descr=""/>
          <p:cNvPicPr/>
          <p:nvPr/>
        </p:nvPicPr>
        <p:blipFill>
          <a:blip r:embed="rId3"/>
          <a:stretch/>
        </p:blipFill>
        <p:spPr>
          <a:xfrm>
            <a:off x="7118640" y="631800"/>
            <a:ext cx="68400" cy="171000"/>
          </a:xfrm>
          <a:prstGeom prst="rect">
            <a:avLst/>
          </a:prstGeom>
          <a:ln>
            <a:noFill/>
          </a:ln>
        </p:spPr>
      </p:pic>
      <p:pic>
        <p:nvPicPr>
          <p:cNvPr id="452" name="Picture 10" descr=""/>
          <p:cNvPicPr/>
          <p:nvPr/>
        </p:nvPicPr>
        <p:blipFill>
          <a:blip r:embed="rId4"/>
          <a:stretch/>
        </p:blipFill>
        <p:spPr>
          <a:xfrm>
            <a:off x="8043480" y="631800"/>
            <a:ext cx="104400" cy="218880"/>
          </a:xfrm>
          <a:prstGeom prst="rect">
            <a:avLst/>
          </a:prstGeom>
          <a:ln>
            <a:noFill/>
          </a:ln>
        </p:spPr>
      </p:pic>
      <p:sp>
        <p:nvSpPr>
          <p:cNvPr id="453" name="CustomShape 3"/>
          <p:cNvSpPr/>
          <p:nvPr/>
        </p:nvSpPr>
        <p:spPr>
          <a:xfrm>
            <a:off x="4952880" y="990360"/>
            <a:ext cx="3946680" cy="1005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2000" spc="-1" strike="noStrike">
                <a:solidFill>
                  <a:srgbClr val="000000"/>
                </a:solidFill>
                <a:latin typeface="Calibri"/>
              </a:rPr>
              <a:t>matrix of weights controlling function mapping from layer    to layer</a:t>
            </a:r>
            <a:endParaRPr b="0" lang="en-IN" sz="2000" spc="-1" strike="noStrike">
              <a:latin typeface="Arial"/>
            </a:endParaRPr>
          </a:p>
        </p:txBody>
      </p:sp>
      <p:pic>
        <p:nvPicPr>
          <p:cNvPr id="454" name="Picture 49" descr=""/>
          <p:cNvPicPr/>
          <p:nvPr/>
        </p:nvPicPr>
        <p:blipFill>
          <a:blip r:embed="rId5"/>
          <a:stretch/>
        </p:blipFill>
        <p:spPr>
          <a:xfrm>
            <a:off x="8035920" y="1403640"/>
            <a:ext cx="104400" cy="218880"/>
          </a:xfrm>
          <a:prstGeom prst="rect">
            <a:avLst/>
          </a:prstGeom>
          <a:ln>
            <a:noFill/>
          </a:ln>
        </p:spPr>
      </p:pic>
      <p:pic>
        <p:nvPicPr>
          <p:cNvPr id="455" name="Picture 11" descr=""/>
          <p:cNvPicPr/>
          <p:nvPr/>
        </p:nvPicPr>
        <p:blipFill>
          <a:blip r:embed="rId6"/>
          <a:stretch/>
        </p:blipFill>
        <p:spPr>
          <a:xfrm>
            <a:off x="5581800" y="1713600"/>
            <a:ext cx="538920" cy="220680"/>
          </a:xfrm>
          <a:prstGeom prst="rect">
            <a:avLst/>
          </a:prstGeom>
          <a:ln>
            <a:noFill/>
          </a:ln>
        </p:spPr>
      </p:pic>
      <p:pic>
        <p:nvPicPr>
          <p:cNvPr id="456" name="Picture 12" descr=""/>
          <p:cNvPicPr/>
          <p:nvPr/>
        </p:nvPicPr>
        <p:blipFill>
          <a:blip r:embed="rId7"/>
          <a:stretch/>
        </p:blipFill>
        <p:spPr>
          <a:xfrm>
            <a:off x="1373400" y="2394000"/>
            <a:ext cx="4872600" cy="338760"/>
          </a:xfrm>
          <a:prstGeom prst="rect">
            <a:avLst/>
          </a:prstGeom>
          <a:ln>
            <a:noFill/>
          </a:ln>
        </p:spPr>
      </p:pic>
      <p:pic>
        <p:nvPicPr>
          <p:cNvPr id="457" name="Picture 14" descr=""/>
          <p:cNvPicPr/>
          <p:nvPr/>
        </p:nvPicPr>
        <p:blipFill>
          <a:blip r:embed="rId8"/>
          <a:stretch/>
        </p:blipFill>
        <p:spPr>
          <a:xfrm>
            <a:off x="1373400" y="2824560"/>
            <a:ext cx="4872600" cy="338760"/>
          </a:xfrm>
          <a:prstGeom prst="rect">
            <a:avLst/>
          </a:prstGeom>
          <a:ln>
            <a:noFill/>
          </a:ln>
        </p:spPr>
      </p:pic>
      <p:pic>
        <p:nvPicPr>
          <p:cNvPr id="458" name="Picture 15" descr=""/>
          <p:cNvPicPr/>
          <p:nvPr/>
        </p:nvPicPr>
        <p:blipFill>
          <a:blip r:embed="rId9"/>
          <a:stretch/>
        </p:blipFill>
        <p:spPr>
          <a:xfrm>
            <a:off x="1371600" y="3260160"/>
            <a:ext cx="4872600" cy="338760"/>
          </a:xfrm>
          <a:prstGeom prst="rect">
            <a:avLst/>
          </a:prstGeom>
          <a:ln>
            <a:noFill/>
          </a:ln>
        </p:spPr>
      </p:pic>
      <p:pic>
        <p:nvPicPr>
          <p:cNvPr id="459" name="Picture 16" descr=""/>
          <p:cNvPicPr/>
          <p:nvPr/>
        </p:nvPicPr>
        <p:blipFill>
          <a:blip r:embed="rId10"/>
          <a:stretch/>
        </p:blipFill>
        <p:spPr>
          <a:xfrm>
            <a:off x="1127160" y="3728160"/>
            <a:ext cx="6450120" cy="338760"/>
          </a:xfrm>
          <a:prstGeom prst="rect">
            <a:avLst/>
          </a:prstGeom>
          <a:ln>
            <a:noFill/>
          </a:ln>
        </p:spPr>
      </p:pic>
      <p:sp>
        <p:nvSpPr>
          <p:cNvPr id="460" name="CustomShape 4"/>
          <p:cNvSpPr/>
          <p:nvPr/>
        </p:nvSpPr>
        <p:spPr>
          <a:xfrm>
            <a:off x="380880" y="4152960"/>
            <a:ext cx="8381520" cy="1004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2000" spc="-1" strike="noStrike">
                <a:solidFill>
                  <a:srgbClr val="000000"/>
                </a:solidFill>
                <a:latin typeface="Calibri"/>
              </a:rPr>
              <a:t>If network has      units in layer    ,           units in layer           , then</a:t>
            </a:r>
            <a:endParaRPr b="0" lang="en-IN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2000" spc="-1" strike="noStrike">
                <a:solidFill>
                  <a:srgbClr val="000000"/>
                </a:solidFill>
                <a:latin typeface="Calibri"/>
              </a:rPr>
              <a:t>will be of dimension                               .</a:t>
            </a:r>
            <a:endParaRPr b="0" lang="en-IN" sz="2000" spc="-1" strike="noStrike">
              <a:latin typeface="Arial"/>
            </a:endParaRPr>
          </a:p>
        </p:txBody>
      </p:sp>
      <p:pic>
        <p:nvPicPr>
          <p:cNvPr id="461" name="Picture 2" descr=""/>
          <p:cNvPicPr/>
          <p:nvPr/>
        </p:nvPicPr>
        <p:blipFill>
          <a:blip r:embed="rId11"/>
          <a:stretch/>
        </p:blipFill>
        <p:spPr>
          <a:xfrm>
            <a:off x="2016720" y="4316760"/>
            <a:ext cx="182520" cy="186480"/>
          </a:xfrm>
          <a:prstGeom prst="rect">
            <a:avLst/>
          </a:prstGeom>
          <a:ln>
            <a:noFill/>
          </a:ln>
        </p:spPr>
      </p:pic>
      <p:pic>
        <p:nvPicPr>
          <p:cNvPr id="462" name="Picture 18" descr=""/>
          <p:cNvPicPr/>
          <p:nvPr/>
        </p:nvPicPr>
        <p:blipFill>
          <a:blip r:embed="rId12"/>
          <a:stretch/>
        </p:blipFill>
        <p:spPr>
          <a:xfrm>
            <a:off x="3706200" y="4271040"/>
            <a:ext cx="104400" cy="218880"/>
          </a:xfrm>
          <a:prstGeom prst="rect">
            <a:avLst/>
          </a:prstGeom>
          <a:ln>
            <a:noFill/>
          </a:ln>
        </p:spPr>
      </p:pic>
      <p:pic>
        <p:nvPicPr>
          <p:cNvPr id="463" name="Picture 8" descr=""/>
          <p:cNvPicPr/>
          <p:nvPr/>
        </p:nvPicPr>
        <p:blipFill>
          <a:blip r:embed="rId13"/>
          <a:stretch/>
        </p:blipFill>
        <p:spPr>
          <a:xfrm>
            <a:off x="3985560" y="4313520"/>
            <a:ext cx="439560" cy="186480"/>
          </a:xfrm>
          <a:prstGeom prst="rect">
            <a:avLst/>
          </a:prstGeom>
          <a:ln>
            <a:noFill/>
          </a:ln>
        </p:spPr>
      </p:pic>
      <p:pic>
        <p:nvPicPr>
          <p:cNvPr id="464" name="Picture 27" descr=""/>
          <p:cNvPicPr/>
          <p:nvPr/>
        </p:nvPicPr>
        <p:blipFill>
          <a:blip r:embed="rId14"/>
          <a:stretch/>
        </p:blipFill>
        <p:spPr>
          <a:xfrm>
            <a:off x="5911920" y="4272840"/>
            <a:ext cx="538920" cy="220680"/>
          </a:xfrm>
          <a:prstGeom prst="rect">
            <a:avLst/>
          </a:prstGeom>
          <a:ln>
            <a:noFill/>
          </a:ln>
        </p:spPr>
      </p:pic>
      <p:pic>
        <p:nvPicPr>
          <p:cNvPr id="465" name="Picture 28" descr=""/>
          <p:cNvPicPr/>
          <p:nvPr/>
        </p:nvPicPr>
        <p:blipFill>
          <a:blip r:embed="rId15"/>
          <a:stretch/>
        </p:blipFill>
        <p:spPr>
          <a:xfrm>
            <a:off x="7101000" y="4206960"/>
            <a:ext cx="415080" cy="234000"/>
          </a:xfrm>
          <a:prstGeom prst="rect">
            <a:avLst/>
          </a:prstGeom>
          <a:ln>
            <a:noFill/>
          </a:ln>
        </p:spPr>
      </p:pic>
      <p:pic>
        <p:nvPicPr>
          <p:cNvPr id="466" name="Picture 9" descr=""/>
          <p:cNvPicPr/>
          <p:nvPr/>
        </p:nvPicPr>
        <p:blipFill>
          <a:blip r:embed="rId16"/>
          <a:stretch/>
        </p:blipFill>
        <p:spPr>
          <a:xfrm>
            <a:off x="2637360" y="4534920"/>
            <a:ext cx="1611360" cy="264600"/>
          </a:xfrm>
          <a:prstGeom prst="rect">
            <a:avLst/>
          </a:prstGeom>
          <a:ln>
            <a:noFill/>
          </a:ln>
        </p:spPr>
      </p:pic>
      <p:grpSp>
        <p:nvGrpSpPr>
          <p:cNvPr id="467" name="Group 5"/>
          <p:cNvGrpSpPr/>
          <p:nvPr/>
        </p:nvGrpSpPr>
        <p:grpSpPr>
          <a:xfrm>
            <a:off x="794160" y="743040"/>
            <a:ext cx="2634480" cy="1086840"/>
            <a:chOff x="794160" y="743040"/>
            <a:chExt cx="2634480" cy="1086840"/>
          </a:xfrm>
        </p:grpSpPr>
        <p:sp>
          <p:nvSpPr>
            <p:cNvPr id="468" name="CustomShape 6"/>
            <p:cNvSpPr/>
            <p:nvPr/>
          </p:nvSpPr>
          <p:spPr>
            <a:xfrm>
              <a:off x="794160" y="1528200"/>
              <a:ext cx="304200" cy="301680"/>
            </a:xfrm>
            <a:prstGeom prst="ellipse">
              <a:avLst/>
            </a:prstGeom>
            <a:solidFill>
              <a:schemeClr val="bg1"/>
            </a:solidFill>
            <a:ln w="12600"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69" name="CustomShape 7"/>
            <p:cNvSpPr/>
            <p:nvPr/>
          </p:nvSpPr>
          <p:spPr>
            <a:xfrm>
              <a:off x="794160" y="1135440"/>
              <a:ext cx="304200" cy="301680"/>
            </a:xfrm>
            <a:prstGeom prst="ellipse">
              <a:avLst/>
            </a:prstGeom>
            <a:solidFill>
              <a:schemeClr val="bg1"/>
            </a:solidFill>
            <a:ln w="12600"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70" name="CustomShape 8"/>
            <p:cNvSpPr/>
            <p:nvPr/>
          </p:nvSpPr>
          <p:spPr>
            <a:xfrm>
              <a:off x="794160" y="743040"/>
              <a:ext cx="304200" cy="301680"/>
            </a:xfrm>
            <a:prstGeom prst="ellipse">
              <a:avLst/>
            </a:prstGeom>
            <a:solidFill>
              <a:schemeClr val="bg1"/>
            </a:solidFill>
            <a:ln w="12600"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71" name="CustomShape 9"/>
            <p:cNvSpPr/>
            <p:nvPr/>
          </p:nvSpPr>
          <p:spPr>
            <a:xfrm>
              <a:off x="1617120" y="1135440"/>
              <a:ext cx="304200" cy="301680"/>
            </a:xfrm>
            <a:prstGeom prst="ellipse">
              <a:avLst/>
            </a:prstGeom>
            <a:solidFill>
              <a:schemeClr val="bg1"/>
            </a:solidFill>
            <a:ln w="12600">
              <a:solidFill>
                <a:schemeClr val="accent6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72" name="CustomShape 10"/>
            <p:cNvSpPr/>
            <p:nvPr/>
          </p:nvSpPr>
          <p:spPr>
            <a:xfrm>
              <a:off x="1099080" y="893880"/>
              <a:ext cx="517680" cy="3924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2600">
              <a:solidFill>
                <a:schemeClr val="tx1"/>
              </a:solidFill>
              <a:round/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73" name="CustomShape 11"/>
            <p:cNvSpPr/>
            <p:nvPr/>
          </p:nvSpPr>
          <p:spPr>
            <a:xfrm>
              <a:off x="1099080" y="1286640"/>
              <a:ext cx="51768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2600">
              <a:solidFill>
                <a:schemeClr val="tx1"/>
              </a:solidFill>
              <a:round/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74" name="CustomShape 12"/>
            <p:cNvSpPr/>
            <p:nvPr/>
          </p:nvSpPr>
          <p:spPr>
            <a:xfrm flipV="1">
              <a:off x="1099080" y="894240"/>
              <a:ext cx="517680" cy="3924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2600">
              <a:solidFill>
                <a:schemeClr val="tx1"/>
              </a:solidFill>
              <a:round/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75" name="CustomShape 13"/>
            <p:cNvSpPr/>
            <p:nvPr/>
          </p:nvSpPr>
          <p:spPr>
            <a:xfrm>
              <a:off x="2714040" y="1150560"/>
              <a:ext cx="30420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2600">
              <a:solidFill>
                <a:schemeClr val="tx1"/>
              </a:solidFill>
              <a:round/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76" name="CustomShape 14"/>
            <p:cNvSpPr/>
            <p:nvPr/>
          </p:nvSpPr>
          <p:spPr>
            <a:xfrm>
              <a:off x="1617120" y="1528200"/>
              <a:ext cx="304200" cy="301680"/>
            </a:xfrm>
            <a:prstGeom prst="ellipse">
              <a:avLst/>
            </a:prstGeom>
            <a:solidFill>
              <a:schemeClr val="bg1"/>
            </a:solidFill>
            <a:ln w="12600">
              <a:solidFill>
                <a:schemeClr val="accent6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77" name="CustomShape 15"/>
            <p:cNvSpPr/>
            <p:nvPr/>
          </p:nvSpPr>
          <p:spPr>
            <a:xfrm>
              <a:off x="1099080" y="893880"/>
              <a:ext cx="517680" cy="7848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2600">
              <a:solidFill>
                <a:schemeClr val="tx1"/>
              </a:solidFill>
              <a:round/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78" name="CustomShape 16"/>
            <p:cNvSpPr/>
            <p:nvPr/>
          </p:nvSpPr>
          <p:spPr>
            <a:xfrm>
              <a:off x="1099080" y="1286640"/>
              <a:ext cx="517680" cy="3924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2600">
              <a:solidFill>
                <a:schemeClr val="tx1"/>
              </a:solidFill>
              <a:round/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79" name="CustomShape 17"/>
            <p:cNvSpPr/>
            <p:nvPr/>
          </p:nvSpPr>
          <p:spPr>
            <a:xfrm>
              <a:off x="1099080" y="1679400"/>
              <a:ext cx="51768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2600">
              <a:solidFill>
                <a:schemeClr val="tx1"/>
              </a:solidFill>
              <a:round/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80" name="CustomShape 18"/>
            <p:cNvSpPr/>
            <p:nvPr/>
          </p:nvSpPr>
          <p:spPr>
            <a:xfrm>
              <a:off x="1099080" y="893880"/>
              <a:ext cx="51768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2600">
              <a:solidFill>
                <a:schemeClr val="tx1"/>
              </a:solidFill>
              <a:round/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81" name="CustomShape 19"/>
            <p:cNvSpPr/>
            <p:nvPr/>
          </p:nvSpPr>
          <p:spPr>
            <a:xfrm flipV="1">
              <a:off x="1099080" y="501480"/>
              <a:ext cx="517680" cy="3924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2600">
              <a:solidFill>
                <a:schemeClr val="tx1"/>
              </a:solidFill>
              <a:round/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82" name="CustomShape 20"/>
            <p:cNvSpPr/>
            <p:nvPr/>
          </p:nvSpPr>
          <p:spPr>
            <a:xfrm flipV="1">
              <a:off x="1099080" y="109080"/>
              <a:ext cx="517680" cy="7848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2600">
              <a:solidFill>
                <a:schemeClr val="tx1"/>
              </a:solidFill>
              <a:round/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83" name="CustomShape 21"/>
            <p:cNvSpPr/>
            <p:nvPr/>
          </p:nvSpPr>
          <p:spPr>
            <a:xfrm>
              <a:off x="1617120" y="743040"/>
              <a:ext cx="304200" cy="301680"/>
            </a:xfrm>
            <a:prstGeom prst="ellipse">
              <a:avLst/>
            </a:prstGeom>
            <a:solidFill>
              <a:schemeClr val="bg1"/>
            </a:solidFill>
            <a:ln w="12600">
              <a:solidFill>
                <a:schemeClr val="accent6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84" name="CustomShape 22"/>
            <p:cNvSpPr/>
            <p:nvPr/>
          </p:nvSpPr>
          <p:spPr>
            <a:xfrm>
              <a:off x="2409480" y="999360"/>
              <a:ext cx="304200" cy="301680"/>
            </a:xfrm>
            <a:prstGeom prst="ellipse">
              <a:avLst/>
            </a:prstGeom>
            <a:solidFill>
              <a:schemeClr val="bg1"/>
            </a:solidFill>
            <a:ln w="12600">
              <a:solidFill>
                <a:schemeClr val="accent6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85" name="CustomShape 23"/>
            <p:cNvSpPr/>
            <p:nvPr/>
          </p:nvSpPr>
          <p:spPr>
            <a:xfrm>
              <a:off x="1921680" y="893880"/>
              <a:ext cx="487080" cy="2563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2600">
              <a:solidFill>
                <a:schemeClr val="tx1"/>
              </a:solidFill>
              <a:round/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86" name="CustomShape 24"/>
            <p:cNvSpPr/>
            <p:nvPr/>
          </p:nvSpPr>
          <p:spPr>
            <a:xfrm flipV="1">
              <a:off x="1921680" y="1014120"/>
              <a:ext cx="487080" cy="1357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2600">
              <a:solidFill>
                <a:schemeClr val="tx1"/>
              </a:solidFill>
              <a:round/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87" name="CustomShape 25"/>
            <p:cNvSpPr/>
            <p:nvPr/>
          </p:nvSpPr>
          <p:spPr>
            <a:xfrm flipV="1">
              <a:off x="1921680" y="622080"/>
              <a:ext cx="487080" cy="5284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2600">
              <a:solidFill>
                <a:schemeClr val="tx1"/>
              </a:solidFill>
              <a:round/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488" name="Picture 92" descr=""/>
            <p:cNvPicPr/>
            <p:nvPr/>
          </p:nvPicPr>
          <p:blipFill>
            <a:blip r:embed="rId17"/>
            <a:stretch/>
          </p:blipFill>
          <p:spPr>
            <a:xfrm>
              <a:off x="3075480" y="1059840"/>
              <a:ext cx="353160" cy="14544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489" name="Picture 93" descr=""/>
            <p:cNvPicPr/>
            <p:nvPr/>
          </p:nvPicPr>
          <p:blipFill>
            <a:blip r:embed="rId18"/>
            <a:stretch/>
          </p:blipFill>
          <p:spPr>
            <a:xfrm>
              <a:off x="893520" y="849600"/>
              <a:ext cx="120240" cy="8100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490" name="Picture 94" descr=""/>
            <p:cNvPicPr/>
            <p:nvPr/>
          </p:nvPicPr>
          <p:blipFill>
            <a:blip r:embed="rId19"/>
            <a:stretch/>
          </p:blipFill>
          <p:spPr>
            <a:xfrm>
              <a:off x="893880" y="1245240"/>
              <a:ext cx="123120" cy="8100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491" name="Picture 95" descr=""/>
            <p:cNvPicPr/>
            <p:nvPr/>
          </p:nvPicPr>
          <p:blipFill>
            <a:blip r:embed="rId20"/>
            <a:stretch/>
          </p:blipFill>
          <p:spPr>
            <a:xfrm>
              <a:off x="893880" y="1638000"/>
              <a:ext cx="124200" cy="8316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492" name="Picture 96" descr=""/>
            <p:cNvPicPr/>
            <p:nvPr/>
          </p:nvPicPr>
          <p:blipFill>
            <a:blip r:embed="rId21"/>
            <a:stretch/>
          </p:blipFill>
          <p:spPr>
            <a:xfrm>
              <a:off x="1699200" y="822600"/>
              <a:ext cx="140400" cy="12924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493" name="Picture 97" descr=""/>
            <p:cNvPicPr/>
            <p:nvPr/>
          </p:nvPicPr>
          <p:blipFill>
            <a:blip r:embed="rId22"/>
            <a:stretch/>
          </p:blipFill>
          <p:spPr>
            <a:xfrm>
              <a:off x="1699920" y="1218600"/>
              <a:ext cx="140400" cy="12924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494" name="Picture 98" descr=""/>
            <p:cNvPicPr/>
            <p:nvPr/>
          </p:nvPicPr>
          <p:blipFill>
            <a:blip r:embed="rId23"/>
            <a:stretch/>
          </p:blipFill>
          <p:spPr>
            <a:xfrm>
              <a:off x="1702080" y="1614240"/>
              <a:ext cx="140400" cy="130680"/>
            </a:xfrm>
            <a:prstGeom prst="rect">
              <a:avLst/>
            </a:prstGeom>
            <a:ln w="12600">
              <a:noFill/>
            </a:ln>
          </p:spPr>
        </p:pic>
      </p:grpSp>
      <p:pic>
        <p:nvPicPr>
          <p:cNvPr id="495" name="Ink 1" descr=""/>
          <p:cNvPicPr/>
          <p:nvPr/>
        </p:nvPicPr>
        <p:blipFill>
          <a:blip r:embed="rId24"/>
          <a:stretch/>
        </p:blipFill>
        <p:spPr>
          <a:xfrm>
            <a:off x="189360" y="447480"/>
            <a:ext cx="7580160" cy="45486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84" dur="indefinite" restart="never" nodeType="tmRoot">
          <p:childTnLst>
            <p:seq>
              <p:cTn id="185" dur="indefinite" nodeType="mainSeq">
                <p:childTnLst>
                  <p:par>
                    <p:cTn id="186" fill="hold">
                      <p:stCondLst>
                        <p:cond delay="indefinite"/>
                      </p:stCondLst>
                      <p:childTnLst>
                        <p:par>
                          <p:cTn id="187" fill="hold">
                            <p:stCondLst>
                              <p:cond delay="0"/>
                            </p:stCondLst>
                            <p:childTnLst>
                              <p:par>
                                <p:cTn id="188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0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2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4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6" fill="hold">
                      <p:stCondLst>
                        <p:cond delay="indefinite"/>
                      </p:stCondLst>
                      <p:childTnLst>
                        <p:par>
                          <p:cTn id="197" fill="hold">
                            <p:stCondLst>
                              <p:cond delay="0"/>
                            </p:stCondLst>
                            <p:childTnLst>
                              <p:par>
                                <p:cTn id="198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0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2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4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6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8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0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CustomShape 1"/>
          <p:cNvSpPr/>
          <p:nvPr/>
        </p:nvSpPr>
        <p:spPr>
          <a:xfrm>
            <a:off x="4191120" y="743040"/>
            <a:ext cx="4407480" cy="1428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ctr"/>
          <a:p>
            <a:pPr>
              <a:lnSpc>
                <a:spcPct val="100000"/>
              </a:lnSpc>
            </a:pPr>
            <a:r>
              <a:rPr b="0" lang="en-IN" sz="4400" spc="-1" strike="noStrike">
                <a:solidFill>
                  <a:srgbClr val="404040"/>
                </a:solidFill>
                <a:latin typeface="Calibri"/>
              </a:rPr>
              <a:t>Neural Networks: Representation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497" name="Line 2"/>
          <p:cNvSpPr/>
          <p:nvPr/>
        </p:nvSpPr>
        <p:spPr>
          <a:xfrm>
            <a:off x="4224600" y="2150280"/>
            <a:ext cx="4297680" cy="36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498" name="TextShape 3"/>
          <p:cNvSpPr txBox="1"/>
          <p:nvPr/>
        </p:nvSpPr>
        <p:spPr>
          <a:xfrm>
            <a:off x="4191120" y="2114640"/>
            <a:ext cx="4495320" cy="1676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0" lang="en-US" sz="4800" spc="-1" strike="noStrike">
                <a:solidFill>
                  <a:srgbClr val="404040"/>
                </a:solidFill>
                <a:latin typeface="Calibri"/>
              </a:rPr>
              <a:t>Model representation II</a:t>
            </a:r>
            <a:endParaRPr b="0" lang="en-US" sz="4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499" name="Picture 2" descr=""/>
          <p:cNvPicPr/>
          <p:nvPr/>
        </p:nvPicPr>
        <p:blipFill>
          <a:blip r:embed="rId1"/>
          <a:srcRect l="0" t="0" r="0" b="7247"/>
          <a:stretch/>
        </p:blipFill>
        <p:spPr>
          <a:xfrm>
            <a:off x="685800" y="361800"/>
            <a:ext cx="3200040" cy="3657240"/>
          </a:xfrm>
          <a:prstGeom prst="rect">
            <a:avLst/>
          </a:prstGeom>
          <a:ln>
            <a:noFill/>
          </a:ln>
        </p:spPr>
      </p:pic>
      <p:sp>
        <p:nvSpPr>
          <p:cNvPr id="500" name="CustomShape 4"/>
          <p:cNvSpPr/>
          <p:nvPr/>
        </p:nvSpPr>
        <p:spPr>
          <a:xfrm>
            <a:off x="838080" y="3867120"/>
            <a:ext cx="2895120" cy="837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ctr"/>
          <a:p>
            <a:pPr>
              <a:lnSpc>
                <a:spcPct val="100000"/>
              </a:lnSpc>
            </a:pPr>
            <a:r>
              <a:rPr b="0" lang="en-IN" sz="2400" spc="-1" strike="noStrike">
                <a:solidFill>
                  <a:srgbClr val="404040"/>
                </a:solidFill>
                <a:latin typeface="Calibri"/>
              </a:rPr>
              <a:t>Machine Learning</a:t>
            </a:r>
            <a:endParaRPr b="0" lang="en-IN" sz="2400" spc="-1" strike="noStrike">
              <a:latin typeface="Arial"/>
            </a:endParaRPr>
          </a:p>
        </p:txBody>
      </p:sp>
      <p:pic>
        <p:nvPicPr>
          <p:cNvPr id="501" name="Ink 2" descr=""/>
          <p:cNvPicPr/>
          <p:nvPr/>
        </p:nvPicPr>
        <p:blipFill>
          <a:blip r:embed="rId2"/>
          <a:stretch/>
        </p:blipFill>
        <p:spPr>
          <a:xfrm>
            <a:off x="7591680" y="3826800"/>
            <a:ext cx="18720" cy="187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12" dur="indefinite" restart="never" nodeType="tmRoot">
          <p:childTnLst>
            <p:seq>
              <p:cTn id="213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CustomShape 1"/>
          <p:cNvSpPr/>
          <p:nvPr/>
        </p:nvSpPr>
        <p:spPr>
          <a:xfrm>
            <a:off x="5257800" y="3114360"/>
            <a:ext cx="1828440" cy="82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2400" spc="-1" strike="noStrike">
                <a:solidFill>
                  <a:srgbClr val="000000"/>
                </a:solidFill>
                <a:latin typeface="Calibri"/>
              </a:rPr>
              <a:t>Add              .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503" name="CustomShape 2"/>
          <p:cNvSpPr/>
          <p:nvPr/>
        </p:nvSpPr>
        <p:spPr>
          <a:xfrm>
            <a:off x="380880" y="285840"/>
            <a:ext cx="7162560" cy="82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IN" sz="2400" spc="-1" strike="noStrike">
                <a:solidFill>
                  <a:srgbClr val="000000"/>
                </a:solidFill>
                <a:latin typeface="Calibri"/>
              </a:rPr>
              <a:t>Forward propagation: Vectorized implementation</a:t>
            </a:r>
            <a:endParaRPr b="0" lang="en-IN" sz="2400" spc="-1" strike="noStrike">
              <a:latin typeface="Arial"/>
            </a:endParaRPr>
          </a:p>
        </p:txBody>
      </p:sp>
      <p:grpSp>
        <p:nvGrpSpPr>
          <p:cNvPr id="504" name="Group 3"/>
          <p:cNvGrpSpPr/>
          <p:nvPr/>
        </p:nvGrpSpPr>
        <p:grpSpPr>
          <a:xfrm>
            <a:off x="528120" y="952200"/>
            <a:ext cx="2634480" cy="1087200"/>
            <a:chOff x="528120" y="952200"/>
            <a:chExt cx="2634480" cy="1087200"/>
          </a:xfrm>
        </p:grpSpPr>
        <p:sp>
          <p:nvSpPr>
            <p:cNvPr id="505" name="CustomShape 4"/>
            <p:cNvSpPr/>
            <p:nvPr/>
          </p:nvSpPr>
          <p:spPr>
            <a:xfrm>
              <a:off x="528120" y="1737720"/>
              <a:ext cx="304200" cy="301680"/>
            </a:xfrm>
            <a:prstGeom prst="ellipse">
              <a:avLst/>
            </a:prstGeom>
            <a:solidFill>
              <a:schemeClr val="bg1"/>
            </a:solidFill>
            <a:ln w="12600"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06" name="CustomShape 5"/>
            <p:cNvSpPr/>
            <p:nvPr/>
          </p:nvSpPr>
          <p:spPr>
            <a:xfrm>
              <a:off x="528120" y="1344960"/>
              <a:ext cx="304200" cy="301680"/>
            </a:xfrm>
            <a:prstGeom prst="ellipse">
              <a:avLst/>
            </a:prstGeom>
            <a:solidFill>
              <a:schemeClr val="bg1"/>
            </a:solidFill>
            <a:ln w="12600"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07" name="CustomShape 6"/>
            <p:cNvSpPr/>
            <p:nvPr/>
          </p:nvSpPr>
          <p:spPr>
            <a:xfrm>
              <a:off x="528120" y="952200"/>
              <a:ext cx="304200" cy="301680"/>
            </a:xfrm>
            <a:prstGeom prst="ellipse">
              <a:avLst/>
            </a:prstGeom>
            <a:solidFill>
              <a:schemeClr val="bg1"/>
            </a:solidFill>
            <a:ln w="12600"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08" name="CustomShape 7"/>
            <p:cNvSpPr/>
            <p:nvPr/>
          </p:nvSpPr>
          <p:spPr>
            <a:xfrm>
              <a:off x="1351080" y="1344960"/>
              <a:ext cx="304200" cy="301680"/>
            </a:xfrm>
            <a:prstGeom prst="ellipse">
              <a:avLst/>
            </a:prstGeom>
            <a:solidFill>
              <a:schemeClr val="bg1"/>
            </a:solidFill>
            <a:ln w="12600">
              <a:solidFill>
                <a:schemeClr val="accent6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09" name="CustomShape 8"/>
            <p:cNvSpPr/>
            <p:nvPr/>
          </p:nvSpPr>
          <p:spPr>
            <a:xfrm>
              <a:off x="833040" y="1103400"/>
              <a:ext cx="517680" cy="3924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2600">
              <a:solidFill>
                <a:schemeClr val="tx1"/>
              </a:solidFill>
              <a:round/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10" name="CustomShape 9"/>
            <p:cNvSpPr/>
            <p:nvPr/>
          </p:nvSpPr>
          <p:spPr>
            <a:xfrm>
              <a:off x="833040" y="1496160"/>
              <a:ext cx="51768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2600">
              <a:solidFill>
                <a:schemeClr val="tx1"/>
              </a:solidFill>
              <a:round/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11" name="CustomShape 10"/>
            <p:cNvSpPr/>
            <p:nvPr/>
          </p:nvSpPr>
          <p:spPr>
            <a:xfrm flipV="1">
              <a:off x="833040" y="1103760"/>
              <a:ext cx="517680" cy="3924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2600">
              <a:solidFill>
                <a:schemeClr val="tx1"/>
              </a:solidFill>
              <a:round/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12" name="CustomShape 11"/>
            <p:cNvSpPr/>
            <p:nvPr/>
          </p:nvSpPr>
          <p:spPr>
            <a:xfrm>
              <a:off x="2448000" y="1360080"/>
              <a:ext cx="30420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2600">
              <a:solidFill>
                <a:schemeClr val="tx1"/>
              </a:solidFill>
              <a:round/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13" name="CustomShape 12"/>
            <p:cNvSpPr/>
            <p:nvPr/>
          </p:nvSpPr>
          <p:spPr>
            <a:xfrm>
              <a:off x="1351080" y="1737720"/>
              <a:ext cx="304200" cy="301680"/>
            </a:xfrm>
            <a:prstGeom prst="ellipse">
              <a:avLst/>
            </a:prstGeom>
            <a:solidFill>
              <a:schemeClr val="bg1"/>
            </a:solidFill>
            <a:ln w="12600">
              <a:solidFill>
                <a:schemeClr val="accent6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14" name="CustomShape 13"/>
            <p:cNvSpPr/>
            <p:nvPr/>
          </p:nvSpPr>
          <p:spPr>
            <a:xfrm>
              <a:off x="833040" y="1103400"/>
              <a:ext cx="517680" cy="7848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2600">
              <a:solidFill>
                <a:schemeClr val="tx1"/>
              </a:solidFill>
              <a:round/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15" name="CustomShape 14"/>
            <p:cNvSpPr/>
            <p:nvPr/>
          </p:nvSpPr>
          <p:spPr>
            <a:xfrm>
              <a:off x="833040" y="1496160"/>
              <a:ext cx="517680" cy="3924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2600">
              <a:solidFill>
                <a:schemeClr val="tx1"/>
              </a:solidFill>
              <a:round/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16" name="CustomShape 15"/>
            <p:cNvSpPr/>
            <p:nvPr/>
          </p:nvSpPr>
          <p:spPr>
            <a:xfrm>
              <a:off x="833040" y="1888560"/>
              <a:ext cx="51768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2600">
              <a:solidFill>
                <a:schemeClr val="tx1"/>
              </a:solidFill>
              <a:round/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17" name="CustomShape 16"/>
            <p:cNvSpPr/>
            <p:nvPr/>
          </p:nvSpPr>
          <p:spPr>
            <a:xfrm>
              <a:off x="833040" y="1103400"/>
              <a:ext cx="51768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2600">
              <a:solidFill>
                <a:schemeClr val="tx1"/>
              </a:solidFill>
              <a:round/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18" name="CustomShape 17"/>
            <p:cNvSpPr/>
            <p:nvPr/>
          </p:nvSpPr>
          <p:spPr>
            <a:xfrm flipV="1">
              <a:off x="833040" y="711000"/>
              <a:ext cx="517680" cy="3924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2600">
              <a:solidFill>
                <a:schemeClr val="tx1"/>
              </a:solidFill>
              <a:round/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19" name="CustomShape 18"/>
            <p:cNvSpPr/>
            <p:nvPr/>
          </p:nvSpPr>
          <p:spPr>
            <a:xfrm flipV="1">
              <a:off x="833040" y="318600"/>
              <a:ext cx="517680" cy="7848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2600">
              <a:solidFill>
                <a:schemeClr val="tx1"/>
              </a:solidFill>
              <a:round/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20" name="CustomShape 19"/>
            <p:cNvSpPr/>
            <p:nvPr/>
          </p:nvSpPr>
          <p:spPr>
            <a:xfrm>
              <a:off x="1351080" y="952200"/>
              <a:ext cx="304200" cy="301680"/>
            </a:xfrm>
            <a:prstGeom prst="ellipse">
              <a:avLst/>
            </a:prstGeom>
            <a:solidFill>
              <a:schemeClr val="bg1"/>
            </a:solidFill>
            <a:ln w="12600">
              <a:solidFill>
                <a:schemeClr val="accent6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21" name="CustomShape 20"/>
            <p:cNvSpPr/>
            <p:nvPr/>
          </p:nvSpPr>
          <p:spPr>
            <a:xfrm>
              <a:off x="2143440" y="1208880"/>
              <a:ext cx="304200" cy="301680"/>
            </a:xfrm>
            <a:prstGeom prst="ellipse">
              <a:avLst/>
            </a:prstGeom>
            <a:solidFill>
              <a:schemeClr val="bg1"/>
            </a:solidFill>
            <a:ln w="12600">
              <a:solidFill>
                <a:schemeClr val="accent6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22" name="CustomShape 21"/>
            <p:cNvSpPr/>
            <p:nvPr/>
          </p:nvSpPr>
          <p:spPr>
            <a:xfrm>
              <a:off x="1655640" y="1103400"/>
              <a:ext cx="487080" cy="2563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2600">
              <a:solidFill>
                <a:schemeClr val="tx1"/>
              </a:solidFill>
              <a:round/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23" name="CustomShape 22"/>
            <p:cNvSpPr/>
            <p:nvPr/>
          </p:nvSpPr>
          <p:spPr>
            <a:xfrm flipV="1">
              <a:off x="1655640" y="1223640"/>
              <a:ext cx="487080" cy="1357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2600">
              <a:solidFill>
                <a:schemeClr val="tx1"/>
              </a:solidFill>
              <a:round/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24" name="CustomShape 23"/>
            <p:cNvSpPr/>
            <p:nvPr/>
          </p:nvSpPr>
          <p:spPr>
            <a:xfrm flipV="1">
              <a:off x="1655640" y="831600"/>
              <a:ext cx="487080" cy="5284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2600">
              <a:solidFill>
                <a:schemeClr val="tx1"/>
              </a:solidFill>
              <a:round/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525" name="Picture 24" descr=""/>
            <p:cNvPicPr/>
            <p:nvPr/>
          </p:nvPicPr>
          <p:blipFill>
            <a:blip r:embed="rId1"/>
            <a:stretch/>
          </p:blipFill>
          <p:spPr>
            <a:xfrm>
              <a:off x="2809440" y="1269360"/>
              <a:ext cx="353160" cy="14544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526" name="Picture 25" descr=""/>
            <p:cNvPicPr/>
            <p:nvPr/>
          </p:nvPicPr>
          <p:blipFill>
            <a:blip r:embed="rId2"/>
            <a:stretch/>
          </p:blipFill>
          <p:spPr>
            <a:xfrm>
              <a:off x="627840" y="1059120"/>
              <a:ext cx="120240" cy="8100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527" name="Picture 26" descr=""/>
            <p:cNvPicPr/>
            <p:nvPr/>
          </p:nvPicPr>
          <p:blipFill>
            <a:blip r:embed="rId3"/>
            <a:stretch/>
          </p:blipFill>
          <p:spPr>
            <a:xfrm>
              <a:off x="627840" y="1454400"/>
              <a:ext cx="123120" cy="8100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528" name="Picture 27" descr=""/>
            <p:cNvPicPr/>
            <p:nvPr/>
          </p:nvPicPr>
          <p:blipFill>
            <a:blip r:embed="rId4"/>
            <a:stretch/>
          </p:blipFill>
          <p:spPr>
            <a:xfrm>
              <a:off x="627840" y="1847520"/>
              <a:ext cx="124200" cy="8316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529" name="Picture 28" descr=""/>
            <p:cNvPicPr/>
            <p:nvPr/>
          </p:nvPicPr>
          <p:blipFill>
            <a:blip r:embed="rId5"/>
            <a:stretch/>
          </p:blipFill>
          <p:spPr>
            <a:xfrm>
              <a:off x="1433160" y="1032120"/>
              <a:ext cx="140400" cy="12924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530" name="Picture 29" descr=""/>
            <p:cNvPicPr/>
            <p:nvPr/>
          </p:nvPicPr>
          <p:blipFill>
            <a:blip r:embed="rId6"/>
            <a:stretch/>
          </p:blipFill>
          <p:spPr>
            <a:xfrm>
              <a:off x="1433880" y="1427760"/>
              <a:ext cx="140400" cy="12924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531" name="Picture 30" descr=""/>
            <p:cNvPicPr/>
            <p:nvPr/>
          </p:nvPicPr>
          <p:blipFill>
            <a:blip r:embed="rId7"/>
            <a:stretch/>
          </p:blipFill>
          <p:spPr>
            <a:xfrm>
              <a:off x="1436040" y="1823760"/>
              <a:ext cx="140400" cy="130680"/>
            </a:xfrm>
            <a:prstGeom prst="rect">
              <a:avLst/>
            </a:prstGeom>
            <a:ln w="12600">
              <a:noFill/>
            </a:ln>
          </p:spPr>
        </p:pic>
      </p:grpSp>
      <p:pic>
        <p:nvPicPr>
          <p:cNvPr id="532" name="Picture 55" descr=""/>
          <p:cNvPicPr/>
          <p:nvPr/>
        </p:nvPicPr>
        <p:blipFill>
          <a:blip r:embed="rId8"/>
          <a:stretch/>
        </p:blipFill>
        <p:spPr>
          <a:xfrm>
            <a:off x="304920" y="3827160"/>
            <a:ext cx="4519800" cy="268200"/>
          </a:xfrm>
          <a:prstGeom prst="rect">
            <a:avLst/>
          </a:prstGeom>
          <a:ln>
            <a:noFill/>
          </a:ln>
        </p:spPr>
      </p:pic>
      <p:pic>
        <p:nvPicPr>
          <p:cNvPr id="533" name="Picture 48" descr=""/>
          <p:cNvPicPr/>
          <p:nvPr/>
        </p:nvPicPr>
        <p:blipFill>
          <a:blip r:embed="rId9"/>
          <a:stretch/>
        </p:blipFill>
        <p:spPr>
          <a:xfrm>
            <a:off x="5334120" y="796680"/>
            <a:ext cx="960120" cy="1178280"/>
          </a:xfrm>
          <a:prstGeom prst="rect">
            <a:avLst/>
          </a:prstGeom>
          <a:ln>
            <a:noFill/>
          </a:ln>
        </p:spPr>
      </p:pic>
      <p:pic>
        <p:nvPicPr>
          <p:cNvPr id="534" name="Picture 31" descr=""/>
          <p:cNvPicPr/>
          <p:nvPr/>
        </p:nvPicPr>
        <p:blipFill>
          <a:blip r:embed="rId10"/>
          <a:stretch/>
        </p:blipFill>
        <p:spPr>
          <a:xfrm>
            <a:off x="6934320" y="796680"/>
            <a:ext cx="1386360" cy="1068480"/>
          </a:xfrm>
          <a:prstGeom prst="rect">
            <a:avLst/>
          </a:prstGeom>
          <a:ln>
            <a:noFill/>
          </a:ln>
        </p:spPr>
      </p:pic>
      <p:grpSp>
        <p:nvGrpSpPr>
          <p:cNvPr id="535" name="Group 24"/>
          <p:cNvGrpSpPr/>
          <p:nvPr/>
        </p:nvGrpSpPr>
        <p:grpSpPr>
          <a:xfrm>
            <a:off x="317520" y="2588040"/>
            <a:ext cx="4119840" cy="1018440"/>
            <a:chOff x="317520" y="2588040"/>
            <a:chExt cx="4119840" cy="1018440"/>
          </a:xfrm>
        </p:grpSpPr>
        <p:pic>
          <p:nvPicPr>
            <p:cNvPr id="536" name="Picture 50" descr=""/>
            <p:cNvPicPr/>
            <p:nvPr/>
          </p:nvPicPr>
          <p:blipFill>
            <a:blip r:embed="rId11"/>
            <a:stretch/>
          </p:blipFill>
          <p:spPr>
            <a:xfrm>
              <a:off x="319320" y="2588040"/>
              <a:ext cx="4118040" cy="2862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37" name="Picture 51" descr=""/>
            <p:cNvPicPr/>
            <p:nvPr/>
          </p:nvPicPr>
          <p:blipFill>
            <a:blip r:embed="rId12"/>
            <a:stretch/>
          </p:blipFill>
          <p:spPr>
            <a:xfrm>
              <a:off x="319320" y="2952000"/>
              <a:ext cx="4118040" cy="2862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38" name="Picture 52" descr=""/>
            <p:cNvPicPr/>
            <p:nvPr/>
          </p:nvPicPr>
          <p:blipFill>
            <a:blip r:embed="rId13"/>
            <a:stretch/>
          </p:blipFill>
          <p:spPr>
            <a:xfrm>
              <a:off x="317520" y="3320280"/>
              <a:ext cx="4118040" cy="28620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539" name="Line 25"/>
          <p:cNvSpPr/>
          <p:nvPr/>
        </p:nvSpPr>
        <p:spPr>
          <a:xfrm>
            <a:off x="5029200" y="796680"/>
            <a:ext cx="75960" cy="3908520"/>
          </a:xfrm>
          <a:prstGeom prst="line">
            <a:avLst/>
          </a:prstGeom>
          <a:ln>
            <a:rou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pic>
        <p:nvPicPr>
          <p:cNvPr id="540" name="Picture 58" descr=""/>
          <p:cNvPicPr/>
          <p:nvPr/>
        </p:nvPicPr>
        <p:blipFill>
          <a:blip r:embed="rId14"/>
          <a:stretch/>
        </p:blipFill>
        <p:spPr>
          <a:xfrm>
            <a:off x="5334120" y="2305800"/>
            <a:ext cx="1331280" cy="234000"/>
          </a:xfrm>
          <a:prstGeom prst="rect">
            <a:avLst/>
          </a:prstGeom>
          <a:ln>
            <a:noFill/>
          </a:ln>
        </p:spPr>
      </p:pic>
      <p:pic>
        <p:nvPicPr>
          <p:cNvPr id="541" name="Picture 64" descr=""/>
          <p:cNvPicPr/>
          <p:nvPr/>
        </p:nvPicPr>
        <p:blipFill>
          <a:blip r:embed="rId15"/>
          <a:stretch/>
        </p:blipFill>
        <p:spPr>
          <a:xfrm>
            <a:off x="5334120" y="2621880"/>
            <a:ext cx="1436040" cy="291240"/>
          </a:xfrm>
          <a:prstGeom prst="rect">
            <a:avLst/>
          </a:prstGeom>
          <a:ln>
            <a:noFill/>
          </a:ln>
        </p:spPr>
      </p:pic>
      <p:pic>
        <p:nvPicPr>
          <p:cNvPr id="542" name="Picture 67" descr=""/>
          <p:cNvPicPr/>
          <p:nvPr/>
        </p:nvPicPr>
        <p:blipFill>
          <a:blip r:embed="rId16"/>
          <a:stretch/>
        </p:blipFill>
        <p:spPr>
          <a:xfrm>
            <a:off x="5386320" y="3606840"/>
            <a:ext cx="1571400" cy="234000"/>
          </a:xfrm>
          <a:prstGeom prst="rect">
            <a:avLst/>
          </a:prstGeom>
          <a:ln>
            <a:noFill/>
          </a:ln>
        </p:spPr>
      </p:pic>
      <p:pic>
        <p:nvPicPr>
          <p:cNvPr id="543" name="Picture 68" descr=""/>
          <p:cNvPicPr/>
          <p:nvPr/>
        </p:nvPicPr>
        <p:blipFill>
          <a:blip r:embed="rId17"/>
          <a:stretch/>
        </p:blipFill>
        <p:spPr>
          <a:xfrm>
            <a:off x="5386320" y="3922920"/>
            <a:ext cx="2426760" cy="291240"/>
          </a:xfrm>
          <a:prstGeom prst="rect">
            <a:avLst/>
          </a:prstGeom>
          <a:ln>
            <a:noFill/>
          </a:ln>
        </p:spPr>
      </p:pic>
      <p:pic>
        <p:nvPicPr>
          <p:cNvPr id="544" name="Picture 70" descr=""/>
          <p:cNvPicPr/>
          <p:nvPr/>
        </p:nvPicPr>
        <p:blipFill>
          <a:blip r:embed="rId18"/>
          <a:stretch/>
        </p:blipFill>
        <p:spPr>
          <a:xfrm>
            <a:off x="5943600" y="3174480"/>
            <a:ext cx="839880" cy="338760"/>
          </a:xfrm>
          <a:prstGeom prst="rect">
            <a:avLst/>
          </a:prstGeom>
          <a:ln>
            <a:noFill/>
          </a:ln>
        </p:spPr>
      </p:pic>
      <p:pic>
        <p:nvPicPr>
          <p:cNvPr id="545" name="Ink 32" descr=""/>
          <p:cNvPicPr/>
          <p:nvPr/>
        </p:nvPicPr>
        <p:blipFill>
          <a:blip r:embed="rId19"/>
          <a:stretch/>
        </p:blipFill>
        <p:spPr>
          <a:xfrm>
            <a:off x="-11160" y="249480"/>
            <a:ext cx="8488080" cy="45475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14" dur="indefinite" restart="never" nodeType="tmRoot">
          <p:childTnLst>
            <p:seq>
              <p:cTn id="215" dur="indefinite" nodeType="mainSeq">
                <p:childTnLst>
                  <p:par>
                    <p:cTn id="216" fill="hold">
                      <p:stCondLst>
                        <p:cond delay="indefinite"/>
                      </p:stCondLst>
                      <p:childTnLst>
                        <p:par>
                          <p:cTn id="217" fill="hold">
                            <p:stCondLst>
                              <p:cond delay="0"/>
                            </p:stCondLst>
                            <p:childTnLst>
                              <p:par>
                                <p:cTn id="218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0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2" fill="hold">
                      <p:stCondLst>
                        <p:cond delay="indefinite"/>
                      </p:stCondLst>
                      <p:childTnLst>
                        <p:par>
                          <p:cTn id="223" fill="hold">
                            <p:stCondLst>
                              <p:cond delay="0"/>
                            </p:stCondLst>
                            <p:childTnLst>
                              <p:par>
                                <p:cTn id="224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6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8" fill="hold">
                      <p:stCondLst>
                        <p:cond delay="indefinite"/>
                      </p:stCondLst>
                      <p:childTnLst>
                        <p:par>
                          <p:cTn id="229" fill="hold">
                            <p:stCondLst>
                              <p:cond delay="0"/>
                            </p:stCondLst>
                            <p:childTnLst>
                              <p:par>
                                <p:cTn id="230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2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4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6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CustomShape 1"/>
          <p:cNvSpPr/>
          <p:nvPr/>
        </p:nvSpPr>
        <p:spPr>
          <a:xfrm>
            <a:off x="4880880" y="4015080"/>
            <a:ext cx="1132200" cy="39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IN" sz="2000" spc="-1" strike="noStrike">
                <a:solidFill>
                  <a:srgbClr val="000000"/>
                </a:solidFill>
                <a:latin typeface="Calibri"/>
              </a:rPr>
              <a:t>Layer 3</a:t>
            </a:r>
            <a:endParaRPr b="0" lang="en-IN" sz="2000" spc="-1" strike="noStrike">
              <a:latin typeface="Arial"/>
            </a:endParaRPr>
          </a:p>
        </p:txBody>
      </p:sp>
      <p:grpSp>
        <p:nvGrpSpPr>
          <p:cNvPr id="547" name="Group 2"/>
          <p:cNvGrpSpPr/>
          <p:nvPr/>
        </p:nvGrpSpPr>
        <p:grpSpPr>
          <a:xfrm>
            <a:off x="1219320" y="1276200"/>
            <a:ext cx="6354000" cy="2621880"/>
            <a:chOff x="1219320" y="1276200"/>
            <a:chExt cx="6354000" cy="2621880"/>
          </a:xfrm>
        </p:grpSpPr>
        <p:sp>
          <p:nvSpPr>
            <p:cNvPr id="548" name="CustomShape 3"/>
            <p:cNvSpPr/>
            <p:nvPr/>
          </p:nvSpPr>
          <p:spPr>
            <a:xfrm>
              <a:off x="1219320" y="3170160"/>
              <a:ext cx="734400" cy="727920"/>
            </a:xfrm>
            <a:prstGeom prst="ellipse">
              <a:avLst/>
            </a:prstGeom>
            <a:solidFill>
              <a:schemeClr val="bg1"/>
            </a:solidFill>
            <a:ln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49" name="CustomShape 4"/>
            <p:cNvSpPr/>
            <p:nvPr/>
          </p:nvSpPr>
          <p:spPr>
            <a:xfrm>
              <a:off x="1219320" y="2223360"/>
              <a:ext cx="734400" cy="727920"/>
            </a:xfrm>
            <a:prstGeom prst="ellipse">
              <a:avLst/>
            </a:prstGeom>
            <a:solidFill>
              <a:schemeClr val="bg1"/>
            </a:solidFill>
            <a:ln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50" name="CustomShape 5"/>
            <p:cNvSpPr/>
            <p:nvPr/>
          </p:nvSpPr>
          <p:spPr>
            <a:xfrm>
              <a:off x="1219320" y="1276200"/>
              <a:ext cx="734400" cy="727920"/>
            </a:xfrm>
            <a:prstGeom prst="ellipse">
              <a:avLst/>
            </a:prstGeom>
            <a:solidFill>
              <a:schemeClr val="bg1"/>
            </a:solidFill>
            <a:ln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51" name="CustomShape 6"/>
            <p:cNvSpPr/>
            <p:nvPr/>
          </p:nvSpPr>
          <p:spPr>
            <a:xfrm>
              <a:off x="3203640" y="2223360"/>
              <a:ext cx="734400" cy="7279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52" name="CustomShape 7"/>
            <p:cNvSpPr/>
            <p:nvPr/>
          </p:nvSpPr>
          <p:spPr>
            <a:xfrm>
              <a:off x="1954080" y="1640520"/>
              <a:ext cx="1249200" cy="9464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chemeClr val="tx1"/>
              </a:solidFill>
              <a:round/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53" name="CustomShape 8"/>
            <p:cNvSpPr/>
            <p:nvPr/>
          </p:nvSpPr>
          <p:spPr>
            <a:xfrm>
              <a:off x="1954080" y="2587680"/>
              <a:ext cx="1249200" cy="10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chemeClr val="tx1"/>
              </a:solidFill>
              <a:round/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54" name="CustomShape 9"/>
            <p:cNvSpPr/>
            <p:nvPr/>
          </p:nvSpPr>
          <p:spPr>
            <a:xfrm flipV="1">
              <a:off x="1954080" y="1640520"/>
              <a:ext cx="1249200" cy="9464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chemeClr val="tx1"/>
              </a:solidFill>
              <a:round/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55" name="CustomShape 10"/>
            <p:cNvSpPr/>
            <p:nvPr/>
          </p:nvSpPr>
          <p:spPr>
            <a:xfrm>
              <a:off x="5849280" y="2259360"/>
              <a:ext cx="734400" cy="10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chemeClr val="tx1"/>
              </a:solidFill>
              <a:round/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56" name="CustomShape 11"/>
            <p:cNvSpPr/>
            <p:nvPr/>
          </p:nvSpPr>
          <p:spPr>
            <a:xfrm>
              <a:off x="3203640" y="3170160"/>
              <a:ext cx="734400" cy="7279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57" name="CustomShape 12"/>
            <p:cNvSpPr/>
            <p:nvPr/>
          </p:nvSpPr>
          <p:spPr>
            <a:xfrm>
              <a:off x="1954080" y="1640520"/>
              <a:ext cx="1249200" cy="18936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chemeClr val="tx1"/>
              </a:solidFill>
              <a:round/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58" name="CustomShape 13"/>
            <p:cNvSpPr/>
            <p:nvPr/>
          </p:nvSpPr>
          <p:spPr>
            <a:xfrm>
              <a:off x="1954080" y="2587680"/>
              <a:ext cx="1249200" cy="9464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chemeClr val="tx1"/>
              </a:solidFill>
              <a:round/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59" name="CustomShape 14"/>
            <p:cNvSpPr/>
            <p:nvPr/>
          </p:nvSpPr>
          <p:spPr>
            <a:xfrm>
              <a:off x="1954080" y="3534480"/>
              <a:ext cx="1249200" cy="10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chemeClr val="tx1"/>
              </a:solidFill>
              <a:round/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60" name="CustomShape 15"/>
            <p:cNvSpPr/>
            <p:nvPr/>
          </p:nvSpPr>
          <p:spPr>
            <a:xfrm>
              <a:off x="1954080" y="1640520"/>
              <a:ext cx="1249200" cy="10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chemeClr val="tx1"/>
              </a:solidFill>
              <a:round/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61" name="CustomShape 16"/>
            <p:cNvSpPr/>
            <p:nvPr/>
          </p:nvSpPr>
          <p:spPr>
            <a:xfrm flipV="1">
              <a:off x="1954080" y="693360"/>
              <a:ext cx="1249200" cy="9464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chemeClr val="tx1"/>
              </a:solidFill>
              <a:round/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62" name="CustomShape 17"/>
            <p:cNvSpPr/>
            <p:nvPr/>
          </p:nvSpPr>
          <p:spPr>
            <a:xfrm flipV="1">
              <a:off x="1954080" y="-253080"/>
              <a:ext cx="1249200" cy="18936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chemeClr val="tx1"/>
              </a:solidFill>
              <a:round/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63" name="CustomShape 18"/>
            <p:cNvSpPr/>
            <p:nvPr/>
          </p:nvSpPr>
          <p:spPr>
            <a:xfrm>
              <a:off x="3203640" y="1276200"/>
              <a:ext cx="734400" cy="7279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64" name="CustomShape 19"/>
            <p:cNvSpPr/>
            <p:nvPr/>
          </p:nvSpPr>
          <p:spPr>
            <a:xfrm>
              <a:off x="5114160" y="1895040"/>
              <a:ext cx="734400" cy="7279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65" name="CustomShape 20"/>
            <p:cNvSpPr/>
            <p:nvPr/>
          </p:nvSpPr>
          <p:spPr>
            <a:xfrm>
              <a:off x="3938400" y="1640520"/>
              <a:ext cx="1175400" cy="6184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chemeClr val="tx1"/>
              </a:solidFill>
              <a:round/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66" name="CustomShape 21"/>
            <p:cNvSpPr/>
            <p:nvPr/>
          </p:nvSpPr>
          <p:spPr>
            <a:xfrm flipV="1">
              <a:off x="3938400" y="1930680"/>
              <a:ext cx="1175400" cy="3279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chemeClr val="tx1"/>
              </a:solidFill>
              <a:round/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67" name="CustomShape 22"/>
            <p:cNvSpPr/>
            <p:nvPr/>
          </p:nvSpPr>
          <p:spPr>
            <a:xfrm flipV="1">
              <a:off x="3938400" y="983880"/>
              <a:ext cx="1175400" cy="12747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chemeClr val="tx1"/>
              </a:solidFill>
              <a:round/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568" name="Picture 104" descr=""/>
            <p:cNvPicPr/>
            <p:nvPr/>
          </p:nvPicPr>
          <p:blipFill>
            <a:blip r:embed="rId1"/>
            <a:stretch/>
          </p:blipFill>
          <p:spPr>
            <a:xfrm>
              <a:off x="6720480" y="2040840"/>
              <a:ext cx="852840" cy="35136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69" name="Picture 105" descr=""/>
            <p:cNvPicPr/>
            <p:nvPr/>
          </p:nvPicPr>
          <p:blipFill>
            <a:blip r:embed="rId2"/>
            <a:stretch/>
          </p:blipFill>
          <p:spPr>
            <a:xfrm>
              <a:off x="1458720" y="1533600"/>
              <a:ext cx="290520" cy="19584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70" name="Picture 106" descr=""/>
            <p:cNvPicPr/>
            <p:nvPr/>
          </p:nvPicPr>
          <p:blipFill>
            <a:blip r:embed="rId3"/>
            <a:stretch/>
          </p:blipFill>
          <p:spPr>
            <a:xfrm>
              <a:off x="1459080" y="2487600"/>
              <a:ext cx="297720" cy="19584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71" name="Picture 107" descr=""/>
            <p:cNvPicPr/>
            <p:nvPr/>
          </p:nvPicPr>
          <p:blipFill>
            <a:blip r:embed="rId4"/>
            <a:stretch/>
          </p:blipFill>
          <p:spPr>
            <a:xfrm>
              <a:off x="1459080" y="3435480"/>
              <a:ext cx="300240" cy="20088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72" name="Picture 108" descr=""/>
            <p:cNvPicPr/>
            <p:nvPr/>
          </p:nvPicPr>
          <p:blipFill>
            <a:blip r:embed="rId5"/>
            <a:stretch/>
          </p:blipFill>
          <p:spPr>
            <a:xfrm>
              <a:off x="3401280" y="1468440"/>
              <a:ext cx="339120" cy="31248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73" name="Picture 109" descr=""/>
            <p:cNvPicPr/>
            <p:nvPr/>
          </p:nvPicPr>
          <p:blipFill>
            <a:blip r:embed="rId6"/>
            <a:stretch/>
          </p:blipFill>
          <p:spPr>
            <a:xfrm>
              <a:off x="3403080" y="2423160"/>
              <a:ext cx="339120" cy="31248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74" name="Picture 110" descr=""/>
            <p:cNvPicPr/>
            <p:nvPr/>
          </p:nvPicPr>
          <p:blipFill>
            <a:blip r:embed="rId7"/>
            <a:stretch/>
          </p:blipFill>
          <p:spPr>
            <a:xfrm>
              <a:off x="3408840" y="3378240"/>
              <a:ext cx="339120" cy="31608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575" name="CustomShape 23"/>
          <p:cNvSpPr/>
          <p:nvPr/>
        </p:nvSpPr>
        <p:spPr>
          <a:xfrm>
            <a:off x="964800" y="4015080"/>
            <a:ext cx="1132200" cy="39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IN" sz="2000" spc="-1" strike="noStrike">
                <a:solidFill>
                  <a:srgbClr val="000000"/>
                </a:solidFill>
                <a:latin typeface="Calibri"/>
              </a:rPr>
              <a:t>Layer 1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576" name="CustomShape 24"/>
          <p:cNvSpPr/>
          <p:nvPr/>
        </p:nvSpPr>
        <p:spPr>
          <a:xfrm>
            <a:off x="3030120" y="4015080"/>
            <a:ext cx="1132200" cy="39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IN" sz="2000" spc="-1" strike="noStrike">
                <a:solidFill>
                  <a:srgbClr val="000000"/>
                </a:solidFill>
                <a:latin typeface="Calibri"/>
              </a:rPr>
              <a:t>Layer 2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577" name="CustomShape 25"/>
          <p:cNvSpPr/>
          <p:nvPr/>
        </p:nvSpPr>
        <p:spPr>
          <a:xfrm>
            <a:off x="762120" y="1057680"/>
            <a:ext cx="2425320" cy="3353040"/>
          </a:xfrm>
          <a:prstGeom prst="rect">
            <a:avLst/>
          </a:prstGeom>
          <a:solidFill>
            <a:srgbClr val="dbeef4">
              <a:alpha val="95000"/>
            </a:srgbClr>
          </a:solidFill>
          <a:ln w="3240">
            <a:noFill/>
          </a:ln>
          <a:effectLst>
            <a:outerShdw algn="ctr" blurRad="63500" rotWithShape="0" sx="102000" sy="102000">
              <a:srgbClr val="000000">
                <a:alpha val="4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578" name="CustomShape 26"/>
          <p:cNvSpPr/>
          <p:nvPr/>
        </p:nvSpPr>
        <p:spPr>
          <a:xfrm>
            <a:off x="380880" y="285840"/>
            <a:ext cx="6400440" cy="82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IN" sz="2400" spc="-1" strike="noStrike">
                <a:solidFill>
                  <a:srgbClr val="000000"/>
                </a:solidFill>
                <a:latin typeface="Calibri"/>
              </a:rPr>
              <a:t>Neural Network learning its own features</a:t>
            </a:r>
            <a:endParaRPr b="0" lang="en-IN" sz="2400" spc="-1" strike="noStrike">
              <a:latin typeface="Arial"/>
            </a:endParaRPr>
          </a:p>
        </p:txBody>
      </p:sp>
      <p:pic>
        <p:nvPicPr>
          <p:cNvPr id="579" name="Ink 1" descr=""/>
          <p:cNvPicPr/>
          <p:nvPr/>
        </p:nvPicPr>
        <p:blipFill>
          <a:blip r:embed="rId8"/>
          <a:stretch/>
        </p:blipFill>
        <p:spPr>
          <a:xfrm>
            <a:off x="155520" y="835200"/>
            <a:ext cx="8859960" cy="4022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38" dur="indefinite" restart="never" nodeType="tmRoot">
          <p:childTnLst>
            <p:seq>
              <p:cTn id="239" dur="indefinite" nodeType="mainSeq">
                <p:childTnLst>
                  <p:par>
                    <p:cTn id="240" fill="hold">
                      <p:stCondLst>
                        <p:cond delay="indefinite"/>
                      </p:stCondLst>
                      <p:childTnLst>
                        <p:par>
                          <p:cTn id="241" fill="hold">
                            <p:stCondLst>
                              <p:cond delay="0"/>
                            </p:stCondLst>
                            <p:childTnLst>
                              <p:par>
                                <p:cTn id="242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4" fill="hold">
                      <p:stCondLst>
                        <p:cond delay="indefinite"/>
                      </p:stCondLst>
                      <p:childTnLst>
                        <p:par>
                          <p:cTn id="245" fill="hold">
                            <p:stCondLst>
                              <p:cond delay="0"/>
                            </p:stCondLst>
                            <p:childTnLst>
                              <p:par>
                                <p:cTn id="246" nodeType="click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CustomShape 1"/>
          <p:cNvSpPr/>
          <p:nvPr/>
        </p:nvSpPr>
        <p:spPr>
          <a:xfrm>
            <a:off x="4561200" y="3862800"/>
            <a:ext cx="1132200" cy="39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IN" sz="2000" spc="-1" strike="noStrike">
                <a:solidFill>
                  <a:srgbClr val="000000"/>
                </a:solidFill>
                <a:latin typeface="Calibri"/>
              </a:rPr>
              <a:t>Layer 3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581" name="CustomShape 2"/>
          <p:cNvSpPr/>
          <p:nvPr/>
        </p:nvSpPr>
        <p:spPr>
          <a:xfrm>
            <a:off x="899640" y="3017880"/>
            <a:ext cx="734400" cy="727920"/>
          </a:xfrm>
          <a:prstGeom prst="ellipse">
            <a:avLst/>
          </a:prstGeom>
          <a:solidFill>
            <a:schemeClr val="bg1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82" name="CustomShape 3"/>
          <p:cNvSpPr/>
          <p:nvPr/>
        </p:nvSpPr>
        <p:spPr>
          <a:xfrm>
            <a:off x="899640" y="2071080"/>
            <a:ext cx="734400" cy="727920"/>
          </a:xfrm>
          <a:prstGeom prst="ellipse">
            <a:avLst/>
          </a:prstGeom>
          <a:solidFill>
            <a:schemeClr val="bg1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83" name="CustomShape 4"/>
          <p:cNvSpPr/>
          <p:nvPr/>
        </p:nvSpPr>
        <p:spPr>
          <a:xfrm>
            <a:off x="899640" y="1123920"/>
            <a:ext cx="734400" cy="727920"/>
          </a:xfrm>
          <a:prstGeom prst="ellipse">
            <a:avLst/>
          </a:prstGeom>
          <a:solidFill>
            <a:schemeClr val="bg1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84" name="CustomShape 5"/>
          <p:cNvSpPr/>
          <p:nvPr/>
        </p:nvSpPr>
        <p:spPr>
          <a:xfrm>
            <a:off x="2883960" y="2071080"/>
            <a:ext cx="734400" cy="727920"/>
          </a:xfrm>
          <a:prstGeom prst="ellipse">
            <a:avLst/>
          </a:prstGeom>
          <a:solidFill>
            <a:schemeClr val="bg1"/>
          </a:solidFill>
          <a:ln>
            <a:solidFill>
              <a:schemeClr val="accent6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85" name="CustomShape 6"/>
          <p:cNvSpPr/>
          <p:nvPr/>
        </p:nvSpPr>
        <p:spPr>
          <a:xfrm>
            <a:off x="1634400" y="1488240"/>
            <a:ext cx="1249200" cy="946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86" name="CustomShape 7"/>
          <p:cNvSpPr/>
          <p:nvPr/>
        </p:nvSpPr>
        <p:spPr>
          <a:xfrm>
            <a:off x="1634400" y="2435040"/>
            <a:ext cx="1249200" cy="1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87" name="CustomShape 8"/>
          <p:cNvSpPr/>
          <p:nvPr/>
        </p:nvSpPr>
        <p:spPr>
          <a:xfrm flipV="1">
            <a:off x="1634400" y="2434320"/>
            <a:ext cx="1249200" cy="946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88" name="CustomShape 9"/>
          <p:cNvSpPr/>
          <p:nvPr/>
        </p:nvSpPr>
        <p:spPr>
          <a:xfrm>
            <a:off x="5529600" y="1869120"/>
            <a:ext cx="802800" cy="533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89" name="CustomShape 10"/>
          <p:cNvSpPr/>
          <p:nvPr/>
        </p:nvSpPr>
        <p:spPr>
          <a:xfrm>
            <a:off x="2883960" y="3017880"/>
            <a:ext cx="734400" cy="727920"/>
          </a:xfrm>
          <a:prstGeom prst="ellipse">
            <a:avLst/>
          </a:prstGeom>
          <a:solidFill>
            <a:schemeClr val="bg1"/>
          </a:solidFill>
          <a:ln>
            <a:solidFill>
              <a:schemeClr val="accent6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90" name="CustomShape 11"/>
          <p:cNvSpPr/>
          <p:nvPr/>
        </p:nvSpPr>
        <p:spPr>
          <a:xfrm>
            <a:off x="1634400" y="1488240"/>
            <a:ext cx="1249200" cy="1893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91" name="CustomShape 12"/>
          <p:cNvSpPr/>
          <p:nvPr/>
        </p:nvSpPr>
        <p:spPr>
          <a:xfrm>
            <a:off x="1634400" y="2435040"/>
            <a:ext cx="1249200" cy="946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92" name="CustomShape 13"/>
          <p:cNvSpPr/>
          <p:nvPr/>
        </p:nvSpPr>
        <p:spPr>
          <a:xfrm>
            <a:off x="1634400" y="3382200"/>
            <a:ext cx="1249200" cy="1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93" name="CustomShape 14"/>
          <p:cNvSpPr/>
          <p:nvPr/>
        </p:nvSpPr>
        <p:spPr>
          <a:xfrm>
            <a:off x="1634400" y="1488240"/>
            <a:ext cx="1249200" cy="1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94" name="CustomShape 15"/>
          <p:cNvSpPr/>
          <p:nvPr/>
        </p:nvSpPr>
        <p:spPr>
          <a:xfrm flipV="1">
            <a:off x="1634400" y="1487520"/>
            <a:ext cx="1249200" cy="946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95" name="CustomShape 16"/>
          <p:cNvSpPr/>
          <p:nvPr/>
        </p:nvSpPr>
        <p:spPr>
          <a:xfrm flipV="1">
            <a:off x="1634400" y="1488240"/>
            <a:ext cx="1249200" cy="1893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96" name="CustomShape 17"/>
          <p:cNvSpPr/>
          <p:nvPr/>
        </p:nvSpPr>
        <p:spPr>
          <a:xfrm>
            <a:off x="2883960" y="1123920"/>
            <a:ext cx="734400" cy="727920"/>
          </a:xfrm>
          <a:prstGeom prst="ellipse">
            <a:avLst/>
          </a:prstGeom>
          <a:solidFill>
            <a:schemeClr val="bg1"/>
          </a:solidFill>
          <a:ln>
            <a:solidFill>
              <a:schemeClr val="accent6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97" name="CustomShape 18"/>
          <p:cNvSpPr/>
          <p:nvPr/>
        </p:nvSpPr>
        <p:spPr>
          <a:xfrm>
            <a:off x="4794840" y="1504800"/>
            <a:ext cx="734400" cy="727920"/>
          </a:xfrm>
          <a:prstGeom prst="ellipse">
            <a:avLst/>
          </a:prstGeom>
          <a:solidFill>
            <a:schemeClr val="bg1"/>
          </a:solidFill>
          <a:ln>
            <a:solidFill>
              <a:schemeClr val="accent6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98" name="CustomShape 19"/>
          <p:cNvSpPr/>
          <p:nvPr/>
        </p:nvSpPr>
        <p:spPr>
          <a:xfrm>
            <a:off x="3618720" y="1488240"/>
            <a:ext cx="1175400" cy="380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99" name="CustomShape 20"/>
          <p:cNvSpPr/>
          <p:nvPr/>
        </p:nvSpPr>
        <p:spPr>
          <a:xfrm flipV="1">
            <a:off x="3618720" y="1868400"/>
            <a:ext cx="1175400" cy="565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00" name="CustomShape 21"/>
          <p:cNvSpPr/>
          <p:nvPr/>
        </p:nvSpPr>
        <p:spPr>
          <a:xfrm flipV="1">
            <a:off x="3618720" y="1869120"/>
            <a:ext cx="1175400" cy="1512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601" name="Picture 104" descr=""/>
          <p:cNvPicPr/>
          <p:nvPr/>
        </p:nvPicPr>
        <p:blipFill>
          <a:blip r:embed="rId1"/>
          <a:stretch/>
        </p:blipFill>
        <p:spPr>
          <a:xfrm>
            <a:off x="7833600" y="2266920"/>
            <a:ext cx="852840" cy="351360"/>
          </a:xfrm>
          <a:prstGeom prst="rect">
            <a:avLst/>
          </a:prstGeom>
          <a:ln>
            <a:noFill/>
          </a:ln>
        </p:spPr>
      </p:pic>
      <p:pic>
        <p:nvPicPr>
          <p:cNvPr id="602" name="Picture 105" descr=""/>
          <p:cNvPicPr/>
          <p:nvPr/>
        </p:nvPicPr>
        <p:blipFill>
          <a:blip r:embed="rId2"/>
          <a:stretch/>
        </p:blipFill>
        <p:spPr>
          <a:xfrm>
            <a:off x="1139400" y="1381320"/>
            <a:ext cx="290520" cy="195840"/>
          </a:xfrm>
          <a:prstGeom prst="rect">
            <a:avLst/>
          </a:prstGeom>
          <a:ln>
            <a:noFill/>
          </a:ln>
        </p:spPr>
      </p:pic>
      <p:pic>
        <p:nvPicPr>
          <p:cNvPr id="603" name="Picture 106" descr=""/>
          <p:cNvPicPr/>
          <p:nvPr/>
        </p:nvPicPr>
        <p:blipFill>
          <a:blip r:embed="rId3"/>
          <a:stretch/>
        </p:blipFill>
        <p:spPr>
          <a:xfrm>
            <a:off x="1139400" y="2334960"/>
            <a:ext cx="297720" cy="195840"/>
          </a:xfrm>
          <a:prstGeom prst="rect">
            <a:avLst/>
          </a:prstGeom>
          <a:ln>
            <a:noFill/>
          </a:ln>
        </p:spPr>
      </p:pic>
      <p:pic>
        <p:nvPicPr>
          <p:cNvPr id="604" name="Picture 107" descr=""/>
          <p:cNvPicPr/>
          <p:nvPr/>
        </p:nvPicPr>
        <p:blipFill>
          <a:blip r:embed="rId4"/>
          <a:stretch/>
        </p:blipFill>
        <p:spPr>
          <a:xfrm>
            <a:off x="1139400" y="3282840"/>
            <a:ext cx="300240" cy="200880"/>
          </a:xfrm>
          <a:prstGeom prst="rect">
            <a:avLst/>
          </a:prstGeom>
          <a:ln>
            <a:noFill/>
          </a:ln>
        </p:spPr>
      </p:pic>
      <p:sp>
        <p:nvSpPr>
          <p:cNvPr id="605" name="CustomShape 22"/>
          <p:cNvSpPr/>
          <p:nvPr/>
        </p:nvSpPr>
        <p:spPr>
          <a:xfrm>
            <a:off x="645120" y="3862800"/>
            <a:ext cx="1132200" cy="39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IN" sz="2000" spc="-1" strike="noStrike">
                <a:solidFill>
                  <a:srgbClr val="000000"/>
                </a:solidFill>
                <a:latin typeface="Calibri"/>
              </a:rPr>
              <a:t>Layer 1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606" name="CustomShape 23"/>
          <p:cNvSpPr/>
          <p:nvPr/>
        </p:nvSpPr>
        <p:spPr>
          <a:xfrm>
            <a:off x="2710440" y="3862800"/>
            <a:ext cx="1132200" cy="39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IN" sz="2000" spc="-1" strike="noStrike">
                <a:solidFill>
                  <a:srgbClr val="000000"/>
                </a:solidFill>
                <a:latin typeface="Calibri"/>
              </a:rPr>
              <a:t>Layer 2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607" name="CustomShape 24"/>
          <p:cNvSpPr/>
          <p:nvPr/>
        </p:nvSpPr>
        <p:spPr>
          <a:xfrm>
            <a:off x="380880" y="285840"/>
            <a:ext cx="640044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IN" sz="2400" spc="-1" strike="noStrike">
                <a:solidFill>
                  <a:srgbClr val="000000"/>
                </a:solidFill>
                <a:latin typeface="Calibri"/>
              </a:rPr>
              <a:t>Other network architectures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608" name="CustomShape 25"/>
          <p:cNvSpPr/>
          <p:nvPr/>
        </p:nvSpPr>
        <p:spPr>
          <a:xfrm>
            <a:off x="4785840" y="2529000"/>
            <a:ext cx="734400" cy="727920"/>
          </a:xfrm>
          <a:prstGeom prst="ellipse">
            <a:avLst/>
          </a:prstGeom>
          <a:solidFill>
            <a:schemeClr val="bg1"/>
          </a:solidFill>
          <a:ln>
            <a:solidFill>
              <a:schemeClr val="accent6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09" name="CustomShape 26"/>
          <p:cNvSpPr/>
          <p:nvPr/>
        </p:nvSpPr>
        <p:spPr>
          <a:xfrm>
            <a:off x="3618720" y="1488240"/>
            <a:ext cx="1166760" cy="1404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10" name="CustomShape 27"/>
          <p:cNvSpPr/>
          <p:nvPr/>
        </p:nvSpPr>
        <p:spPr>
          <a:xfrm>
            <a:off x="3618720" y="2435040"/>
            <a:ext cx="1166760" cy="457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11" name="CustomShape 28"/>
          <p:cNvSpPr/>
          <p:nvPr/>
        </p:nvSpPr>
        <p:spPr>
          <a:xfrm flipV="1">
            <a:off x="3618720" y="2892600"/>
            <a:ext cx="1166760" cy="488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12" name="CustomShape 29"/>
          <p:cNvSpPr/>
          <p:nvPr/>
        </p:nvSpPr>
        <p:spPr>
          <a:xfrm>
            <a:off x="6332760" y="2038320"/>
            <a:ext cx="734400" cy="727920"/>
          </a:xfrm>
          <a:prstGeom prst="ellipse">
            <a:avLst/>
          </a:prstGeom>
          <a:solidFill>
            <a:schemeClr val="bg1"/>
          </a:solidFill>
          <a:ln>
            <a:solidFill>
              <a:schemeClr val="accent6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13" name="CustomShape 30"/>
          <p:cNvSpPr/>
          <p:nvPr/>
        </p:nvSpPr>
        <p:spPr>
          <a:xfrm flipV="1">
            <a:off x="5520600" y="2402640"/>
            <a:ext cx="811440" cy="490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14" name="CustomShape 31"/>
          <p:cNvSpPr/>
          <p:nvPr/>
        </p:nvSpPr>
        <p:spPr>
          <a:xfrm>
            <a:off x="7067520" y="2402640"/>
            <a:ext cx="6897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15" name="CustomShape 32"/>
          <p:cNvSpPr/>
          <p:nvPr/>
        </p:nvSpPr>
        <p:spPr>
          <a:xfrm>
            <a:off x="6193800" y="3862800"/>
            <a:ext cx="1132200" cy="39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IN" sz="2000" spc="-1" strike="noStrike">
                <a:solidFill>
                  <a:srgbClr val="000000"/>
                </a:solidFill>
                <a:latin typeface="Calibri"/>
              </a:rPr>
              <a:t>Layer 4</a:t>
            </a:r>
            <a:endParaRPr b="0" lang="en-IN" sz="2000" spc="-1" strike="noStrike">
              <a:latin typeface="Arial"/>
            </a:endParaRPr>
          </a:p>
        </p:txBody>
      </p:sp>
      <p:pic>
        <p:nvPicPr>
          <p:cNvPr id="616" name="Ink 1" descr=""/>
          <p:cNvPicPr/>
          <p:nvPr/>
        </p:nvPicPr>
        <p:blipFill>
          <a:blip r:embed="rId5"/>
          <a:stretch/>
        </p:blipFill>
        <p:spPr>
          <a:xfrm>
            <a:off x="997560" y="664920"/>
            <a:ext cx="6315840" cy="43254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48" dur="indefinite" restart="never" nodeType="tmRoot">
          <p:childTnLst>
            <p:seq>
              <p:cTn id="249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CustomShape 1"/>
          <p:cNvSpPr/>
          <p:nvPr/>
        </p:nvSpPr>
        <p:spPr>
          <a:xfrm>
            <a:off x="407160" y="285840"/>
            <a:ext cx="640044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IN" sz="2400" spc="-1" strike="noStrike">
                <a:solidFill>
                  <a:srgbClr val="000000"/>
                </a:solidFill>
                <a:latin typeface="Calibri"/>
              </a:rPr>
              <a:t>Non-linear Classification</a:t>
            </a:r>
            <a:endParaRPr b="0" lang="en-IN" sz="2400" spc="-1" strike="noStrike">
              <a:latin typeface="Arial"/>
            </a:endParaRPr>
          </a:p>
        </p:txBody>
      </p:sp>
      <p:pic>
        <p:nvPicPr>
          <p:cNvPr id="130" name="Picture 4" descr=""/>
          <p:cNvPicPr/>
          <p:nvPr/>
        </p:nvPicPr>
        <p:blipFill>
          <a:blip r:embed="rId1"/>
          <a:stretch/>
        </p:blipFill>
        <p:spPr>
          <a:xfrm>
            <a:off x="4572000" y="786960"/>
            <a:ext cx="3428640" cy="1085760"/>
          </a:xfrm>
          <a:prstGeom prst="rect">
            <a:avLst/>
          </a:prstGeom>
          <a:ln>
            <a:noFill/>
          </a:ln>
        </p:spPr>
      </p:pic>
      <p:sp>
        <p:nvSpPr>
          <p:cNvPr id="131" name="CustomShape 2"/>
          <p:cNvSpPr/>
          <p:nvPr/>
        </p:nvSpPr>
        <p:spPr>
          <a:xfrm>
            <a:off x="1204200" y="1350360"/>
            <a:ext cx="169920" cy="169920"/>
          </a:xfrm>
          <a:prstGeom prst="ellipse">
            <a:avLst/>
          </a:prstGeom>
          <a:noFill/>
          <a:ln w="19080">
            <a:solidFill>
              <a:schemeClr val="tx2">
                <a:lumMod val="60000"/>
                <a:lumOff val="4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2" name="CustomShape 3"/>
          <p:cNvSpPr/>
          <p:nvPr/>
        </p:nvSpPr>
        <p:spPr>
          <a:xfrm>
            <a:off x="1473840" y="2126160"/>
            <a:ext cx="169920" cy="169920"/>
          </a:xfrm>
          <a:prstGeom prst="ellipse">
            <a:avLst/>
          </a:prstGeom>
          <a:noFill/>
          <a:ln w="19080">
            <a:solidFill>
              <a:schemeClr val="tx2">
                <a:lumMod val="60000"/>
                <a:lumOff val="4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3" name="CustomShape 4"/>
          <p:cNvSpPr/>
          <p:nvPr/>
        </p:nvSpPr>
        <p:spPr>
          <a:xfrm>
            <a:off x="1540080" y="1795320"/>
            <a:ext cx="169920" cy="169920"/>
          </a:xfrm>
          <a:prstGeom prst="ellipse">
            <a:avLst/>
          </a:prstGeom>
          <a:noFill/>
          <a:ln w="19080">
            <a:solidFill>
              <a:schemeClr val="tx2">
                <a:lumMod val="60000"/>
                <a:lumOff val="4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4" name="CustomShape 5"/>
          <p:cNvSpPr/>
          <p:nvPr/>
        </p:nvSpPr>
        <p:spPr>
          <a:xfrm>
            <a:off x="1737360" y="2435040"/>
            <a:ext cx="169920" cy="169920"/>
          </a:xfrm>
          <a:prstGeom prst="ellipse">
            <a:avLst/>
          </a:prstGeom>
          <a:noFill/>
          <a:ln w="19080">
            <a:solidFill>
              <a:schemeClr val="tx2">
                <a:lumMod val="60000"/>
                <a:lumOff val="4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5" name="CustomShape 6"/>
          <p:cNvSpPr/>
          <p:nvPr/>
        </p:nvSpPr>
        <p:spPr>
          <a:xfrm rot="2734200">
            <a:off x="3080880" y="1434600"/>
            <a:ext cx="223200" cy="223200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80"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6" name="CustomShape 7"/>
          <p:cNvSpPr/>
          <p:nvPr/>
        </p:nvSpPr>
        <p:spPr>
          <a:xfrm rot="2734200">
            <a:off x="3217680" y="2109960"/>
            <a:ext cx="223200" cy="223200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80"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7" name="CustomShape 8"/>
          <p:cNvSpPr/>
          <p:nvPr/>
        </p:nvSpPr>
        <p:spPr>
          <a:xfrm rot="2734200">
            <a:off x="3310920" y="1166040"/>
            <a:ext cx="223200" cy="223200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80"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8" name="CustomShape 9"/>
          <p:cNvSpPr/>
          <p:nvPr/>
        </p:nvSpPr>
        <p:spPr>
          <a:xfrm rot="2734200">
            <a:off x="2984760" y="1150920"/>
            <a:ext cx="223200" cy="223200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80"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9" name="CustomShape 10"/>
          <p:cNvSpPr/>
          <p:nvPr/>
        </p:nvSpPr>
        <p:spPr>
          <a:xfrm>
            <a:off x="2076120" y="2738160"/>
            <a:ext cx="399240" cy="401400"/>
          </a:xfrm>
          <a:prstGeom prst="rect">
            <a:avLst/>
          </a:prstGeom>
          <a:noFill/>
          <a:ln w="1908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</a:rPr>
              <a:t>x</a:t>
            </a:r>
            <a:r>
              <a:rPr b="0" lang="en-IN" sz="1800" spc="-1" strike="noStrike" baseline="-25000">
                <a:solidFill>
                  <a:srgbClr val="000000"/>
                </a:solidFill>
                <a:latin typeface="Calibri"/>
              </a:rPr>
              <a:t>1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40" name="CustomShape 11"/>
          <p:cNvSpPr/>
          <p:nvPr/>
        </p:nvSpPr>
        <p:spPr>
          <a:xfrm>
            <a:off x="282600" y="1560960"/>
            <a:ext cx="399240" cy="401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</a:rPr>
              <a:t>x</a:t>
            </a:r>
            <a:r>
              <a:rPr b="0" lang="en-IN" sz="1800" spc="-1" strike="noStrike" baseline="-25000">
                <a:solidFill>
                  <a:srgbClr val="000000"/>
                </a:solidFill>
                <a:latin typeface="Calibri"/>
              </a:rPr>
              <a:t>2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41" name="CustomShape 12"/>
          <p:cNvSpPr/>
          <p:nvPr/>
        </p:nvSpPr>
        <p:spPr>
          <a:xfrm flipV="1">
            <a:off x="669240" y="746640"/>
            <a:ext cx="360" cy="2124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bg1">
                <a:lumMod val="50000"/>
              </a:schemeClr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2" name="CustomShape 13"/>
          <p:cNvSpPr/>
          <p:nvPr/>
        </p:nvSpPr>
        <p:spPr>
          <a:xfrm>
            <a:off x="560520" y="2719080"/>
            <a:ext cx="31730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bg1">
                <a:lumMod val="50000"/>
              </a:schemeClr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3" name="CustomShape 14"/>
          <p:cNvSpPr/>
          <p:nvPr/>
        </p:nvSpPr>
        <p:spPr>
          <a:xfrm rot="2734200">
            <a:off x="2503440" y="2011680"/>
            <a:ext cx="223200" cy="223200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80"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4" name="CustomShape 15"/>
          <p:cNvSpPr/>
          <p:nvPr/>
        </p:nvSpPr>
        <p:spPr>
          <a:xfrm rot="2734200">
            <a:off x="2696040" y="1744200"/>
            <a:ext cx="223200" cy="223200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80"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5" name="CustomShape 16"/>
          <p:cNvSpPr/>
          <p:nvPr/>
        </p:nvSpPr>
        <p:spPr>
          <a:xfrm rot="2734200">
            <a:off x="2922840" y="1976400"/>
            <a:ext cx="223200" cy="223200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80"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6" name="CustomShape 17"/>
          <p:cNvSpPr/>
          <p:nvPr/>
        </p:nvSpPr>
        <p:spPr>
          <a:xfrm rot="2734200">
            <a:off x="3011400" y="1727280"/>
            <a:ext cx="223200" cy="223200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80"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7" name="CustomShape 18"/>
          <p:cNvSpPr/>
          <p:nvPr/>
        </p:nvSpPr>
        <p:spPr>
          <a:xfrm rot="2734200">
            <a:off x="3034800" y="2371320"/>
            <a:ext cx="223200" cy="223200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80"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8" name="CustomShape 19"/>
          <p:cNvSpPr/>
          <p:nvPr/>
        </p:nvSpPr>
        <p:spPr>
          <a:xfrm rot="2734200">
            <a:off x="3396960" y="1539720"/>
            <a:ext cx="223200" cy="223200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80"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9" name="CustomShape 20"/>
          <p:cNvSpPr/>
          <p:nvPr/>
        </p:nvSpPr>
        <p:spPr>
          <a:xfrm rot="2734200">
            <a:off x="2735280" y="1384920"/>
            <a:ext cx="223200" cy="223200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80"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0" name="CustomShape 21"/>
          <p:cNvSpPr/>
          <p:nvPr/>
        </p:nvSpPr>
        <p:spPr>
          <a:xfrm rot="2734200">
            <a:off x="735120" y="791280"/>
            <a:ext cx="223200" cy="223200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80"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1" name="CustomShape 22"/>
          <p:cNvSpPr/>
          <p:nvPr/>
        </p:nvSpPr>
        <p:spPr>
          <a:xfrm rot="2734200">
            <a:off x="757080" y="1099080"/>
            <a:ext cx="223200" cy="223200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80"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2" name="CustomShape 23"/>
          <p:cNvSpPr/>
          <p:nvPr/>
        </p:nvSpPr>
        <p:spPr>
          <a:xfrm rot="2734200">
            <a:off x="978480" y="1143720"/>
            <a:ext cx="223200" cy="223200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2600"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3" name="CustomShape 24"/>
          <p:cNvSpPr/>
          <p:nvPr/>
        </p:nvSpPr>
        <p:spPr>
          <a:xfrm>
            <a:off x="1005120" y="2440440"/>
            <a:ext cx="169920" cy="169920"/>
          </a:xfrm>
          <a:prstGeom prst="ellipse">
            <a:avLst/>
          </a:prstGeom>
          <a:noFill/>
          <a:ln w="19080">
            <a:solidFill>
              <a:schemeClr val="tx2">
                <a:lumMod val="60000"/>
                <a:lumOff val="4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4" name="CustomShape 25"/>
          <p:cNvSpPr/>
          <p:nvPr/>
        </p:nvSpPr>
        <p:spPr>
          <a:xfrm>
            <a:off x="2012040" y="2296440"/>
            <a:ext cx="169920" cy="169920"/>
          </a:xfrm>
          <a:prstGeom prst="ellipse">
            <a:avLst/>
          </a:prstGeom>
          <a:noFill/>
          <a:ln w="19080">
            <a:solidFill>
              <a:schemeClr val="tx2">
                <a:lumMod val="60000"/>
                <a:lumOff val="4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5" name="CustomShape 26"/>
          <p:cNvSpPr/>
          <p:nvPr/>
        </p:nvSpPr>
        <p:spPr>
          <a:xfrm>
            <a:off x="806760" y="1891800"/>
            <a:ext cx="169920" cy="169920"/>
          </a:xfrm>
          <a:prstGeom prst="ellipse">
            <a:avLst/>
          </a:prstGeom>
          <a:noFill/>
          <a:ln w="19080">
            <a:solidFill>
              <a:schemeClr val="tx2">
                <a:lumMod val="60000"/>
                <a:lumOff val="4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6" name="CustomShape 27"/>
          <p:cNvSpPr/>
          <p:nvPr/>
        </p:nvSpPr>
        <p:spPr>
          <a:xfrm>
            <a:off x="1049760" y="1595520"/>
            <a:ext cx="169920" cy="169920"/>
          </a:xfrm>
          <a:prstGeom prst="ellipse">
            <a:avLst/>
          </a:prstGeom>
          <a:noFill/>
          <a:ln w="19080">
            <a:solidFill>
              <a:schemeClr val="tx2">
                <a:lumMod val="60000"/>
                <a:lumOff val="4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7" name="CustomShape 28"/>
          <p:cNvSpPr/>
          <p:nvPr/>
        </p:nvSpPr>
        <p:spPr>
          <a:xfrm>
            <a:off x="1800720" y="2050200"/>
            <a:ext cx="169920" cy="169920"/>
          </a:xfrm>
          <a:prstGeom prst="ellipse">
            <a:avLst/>
          </a:prstGeom>
          <a:noFill/>
          <a:ln w="19080">
            <a:solidFill>
              <a:schemeClr val="tx2">
                <a:lumMod val="60000"/>
                <a:lumOff val="4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8" name="CustomShape 29"/>
          <p:cNvSpPr/>
          <p:nvPr/>
        </p:nvSpPr>
        <p:spPr>
          <a:xfrm>
            <a:off x="2061000" y="1991880"/>
            <a:ext cx="169920" cy="169920"/>
          </a:xfrm>
          <a:prstGeom prst="ellipse">
            <a:avLst/>
          </a:prstGeom>
          <a:noFill/>
          <a:ln w="19080">
            <a:solidFill>
              <a:schemeClr val="tx2">
                <a:lumMod val="60000"/>
                <a:lumOff val="4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9" name="CustomShape 30"/>
          <p:cNvSpPr/>
          <p:nvPr/>
        </p:nvSpPr>
        <p:spPr>
          <a:xfrm>
            <a:off x="1182240" y="2237400"/>
            <a:ext cx="169920" cy="169920"/>
          </a:xfrm>
          <a:prstGeom prst="ellipse">
            <a:avLst/>
          </a:prstGeom>
          <a:noFill/>
          <a:ln w="19080">
            <a:solidFill>
              <a:schemeClr val="tx2">
                <a:lumMod val="60000"/>
                <a:lumOff val="4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0" name="CustomShape 31"/>
          <p:cNvSpPr/>
          <p:nvPr/>
        </p:nvSpPr>
        <p:spPr>
          <a:xfrm>
            <a:off x="1396440" y="2399400"/>
            <a:ext cx="169920" cy="169920"/>
          </a:xfrm>
          <a:prstGeom prst="ellipse">
            <a:avLst/>
          </a:prstGeom>
          <a:noFill/>
          <a:ln w="19080">
            <a:solidFill>
              <a:schemeClr val="tx2">
                <a:lumMod val="60000"/>
                <a:lumOff val="4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1" name="CustomShape 32"/>
          <p:cNvSpPr/>
          <p:nvPr/>
        </p:nvSpPr>
        <p:spPr>
          <a:xfrm>
            <a:off x="1885320" y="1799640"/>
            <a:ext cx="169920" cy="169920"/>
          </a:xfrm>
          <a:prstGeom prst="ellipse">
            <a:avLst/>
          </a:prstGeom>
          <a:noFill/>
          <a:ln w="19080">
            <a:solidFill>
              <a:schemeClr val="tx2">
                <a:lumMod val="60000"/>
                <a:lumOff val="4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2" name="CustomShape 33"/>
          <p:cNvSpPr/>
          <p:nvPr/>
        </p:nvSpPr>
        <p:spPr>
          <a:xfrm>
            <a:off x="2526120" y="2376720"/>
            <a:ext cx="169920" cy="169920"/>
          </a:xfrm>
          <a:prstGeom prst="ellipse">
            <a:avLst/>
          </a:prstGeom>
          <a:noFill/>
          <a:ln w="19080">
            <a:solidFill>
              <a:schemeClr val="tx2">
                <a:lumMod val="60000"/>
                <a:lumOff val="4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3" name="CustomShape 34"/>
          <p:cNvSpPr/>
          <p:nvPr/>
        </p:nvSpPr>
        <p:spPr>
          <a:xfrm>
            <a:off x="2237040" y="2412360"/>
            <a:ext cx="169920" cy="169920"/>
          </a:xfrm>
          <a:prstGeom prst="ellipse">
            <a:avLst/>
          </a:prstGeom>
          <a:noFill/>
          <a:ln w="19080">
            <a:solidFill>
              <a:schemeClr val="tx2">
                <a:lumMod val="60000"/>
                <a:lumOff val="4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4" name="CustomShape 35"/>
          <p:cNvSpPr/>
          <p:nvPr/>
        </p:nvSpPr>
        <p:spPr>
          <a:xfrm>
            <a:off x="804240" y="1595520"/>
            <a:ext cx="169920" cy="169920"/>
          </a:xfrm>
          <a:prstGeom prst="ellipse">
            <a:avLst/>
          </a:prstGeom>
          <a:noFill/>
          <a:ln w="19080">
            <a:solidFill>
              <a:schemeClr val="tx2">
                <a:lumMod val="60000"/>
                <a:lumOff val="4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5" name="CustomShape 36"/>
          <p:cNvSpPr/>
          <p:nvPr/>
        </p:nvSpPr>
        <p:spPr>
          <a:xfrm>
            <a:off x="783720" y="2196720"/>
            <a:ext cx="169920" cy="169920"/>
          </a:xfrm>
          <a:prstGeom prst="ellipse">
            <a:avLst/>
          </a:prstGeom>
          <a:noFill/>
          <a:ln w="19080">
            <a:solidFill>
              <a:schemeClr val="tx2">
                <a:lumMod val="60000"/>
                <a:lumOff val="4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6" name="CustomShape 37"/>
          <p:cNvSpPr/>
          <p:nvPr/>
        </p:nvSpPr>
        <p:spPr>
          <a:xfrm>
            <a:off x="1202400" y="1832760"/>
            <a:ext cx="169920" cy="169920"/>
          </a:xfrm>
          <a:prstGeom prst="ellipse">
            <a:avLst/>
          </a:prstGeom>
          <a:noFill/>
          <a:ln w="19080">
            <a:solidFill>
              <a:schemeClr val="tx2">
                <a:lumMod val="60000"/>
                <a:lumOff val="4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7" name="CustomShape 38"/>
          <p:cNvSpPr/>
          <p:nvPr/>
        </p:nvSpPr>
        <p:spPr>
          <a:xfrm>
            <a:off x="1049760" y="2026080"/>
            <a:ext cx="169920" cy="169920"/>
          </a:xfrm>
          <a:prstGeom prst="ellipse">
            <a:avLst/>
          </a:prstGeom>
          <a:noFill/>
          <a:ln w="19080">
            <a:solidFill>
              <a:schemeClr val="tx2">
                <a:lumMod val="60000"/>
                <a:lumOff val="4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8" name="CustomShape 39"/>
          <p:cNvSpPr/>
          <p:nvPr/>
        </p:nvSpPr>
        <p:spPr>
          <a:xfrm>
            <a:off x="1365840" y="1508400"/>
            <a:ext cx="169920" cy="169920"/>
          </a:xfrm>
          <a:prstGeom prst="ellipse">
            <a:avLst/>
          </a:prstGeom>
          <a:noFill/>
          <a:ln w="19080">
            <a:solidFill>
              <a:schemeClr val="tx2">
                <a:lumMod val="60000"/>
                <a:lumOff val="4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9" name="CustomShape 40"/>
          <p:cNvSpPr/>
          <p:nvPr/>
        </p:nvSpPr>
        <p:spPr>
          <a:xfrm>
            <a:off x="1432080" y="1177920"/>
            <a:ext cx="169920" cy="169920"/>
          </a:xfrm>
          <a:prstGeom prst="ellipse">
            <a:avLst/>
          </a:prstGeom>
          <a:noFill/>
          <a:ln w="19080">
            <a:solidFill>
              <a:schemeClr val="tx2">
                <a:lumMod val="60000"/>
                <a:lumOff val="4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0" name="CustomShape 41"/>
          <p:cNvSpPr/>
          <p:nvPr/>
        </p:nvSpPr>
        <p:spPr>
          <a:xfrm>
            <a:off x="1692720" y="1432440"/>
            <a:ext cx="169920" cy="169920"/>
          </a:xfrm>
          <a:prstGeom prst="ellipse">
            <a:avLst/>
          </a:prstGeom>
          <a:noFill/>
          <a:ln w="19080">
            <a:solidFill>
              <a:schemeClr val="tx2">
                <a:lumMod val="60000"/>
                <a:lumOff val="4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1" name="CustomShape 42"/>
          <p:cNvSpPr/>
          <p:nvPr/>
        </p:nvSpPr>
        <p:spPr>
          <a:xfrm>
            <a:off x="1933200" y="1459440"/>
            <a:ext cx="169920" cy="169920"/>
          </a:xfrm>
          <a:prstGeom prst="ellipse">
            <a:avLst/>
          </a:prstGeom>
          <a:noFill/>
          <a:ln w="19080">
            <a:solidFill>
              <a:schemeClr val="tx2">
                <a:lumMod val="60000"/>
                <a:lumOff val="4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2" name="CustomShape 43"/>
          <p:cNvSpPr/>
          <p:nvPr/>
        </p:nvSpPr>
        <p:spPr>
          <a:xfrm>
            <a:off x="1777320" y="1182240"/>
            <a:ext cx="169920" cy="169920"/>
          </a:xfrm>
          <a:prstGeom prst="ellipse">
            <a:avLst/>
          </a:prstGeom>
          <a:noFill/>
          <a:ln w="19080">
            <a:solidFill>
              <a:schemeClr val="tx2">
                <a:lumMod val="60000"/>
                <a:lumOff val="4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3" name="CustomShape 44"/>
          <p:cNvSpPr/>
          <p:nvPr/>
        </p:nvSpPr>
        <p:spPr>
          <a:xfrm>
            <a:off x="2672640" y="817920"/>
            <a:ext cx="169920" cy="169920"/>
          </a:xfrm>
          <a:prstGeom prst="ellipse">
            <a:avLst/>
          </a:prstGeom>
          <a:noFill/>
          <a:ln w="19080">
            <a:solidFill>
              <a:schemeClr val="tx2">
                <a:lumMod val="60000"/>
                <a:lumOff val="4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4" name="CustomShape 45"/>
          <p:cNvSpPr/>
          <p:nvPr/>
        </p:nvSpPr>
        <p:spPr>
          <a:xfrm>
            <a:off x="2176920" y="1284120"/>
            <a:ext cx="169920" cy="169920"/>
          </a:xfrm>
          <a:prstGeom prst="ellipse">
            <a:avLst/>
          </a:prstGeom>
          <a:noFill/>
          <a:ln w="19080">
            <a:solidFill>
              <a:schemeClr val="tx2">
                <a:lumMod val="60000"/>
                <a:lumOff val="4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5" name="CustomShape 46"/>
          <p:cNvSpPr/>
          <p:nvPr/>
        </p:nvSpPr>
        <p:spPr>
          <a:xfrm>
            <a:off x="2445480" y="1019880"/>
            <a:ext cx="169920" cy="169920"/>
          </a:xfrm>
          <a:prstGeom prst="ellipse">
            <a:avLst/>
          </a:prstGeom>
          <a:noFill/>
          <a:ln w="19080">
            <a:solidFill>
              <a:schemeClr val="tx2">
                <a:lumMod val="60000"/>
                <a:lumOff val="4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6" name="CustomShape 47"/>
          <p:cNvSpPr/>
          <p:nvPr/>
        </p:nvSpPr>
        <p:spPr>
          <a:xfrm rot="2734200">
            <a:off x="1032840" y="864000"/>
            <a:ext cx="223200" cy="223200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2600"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7" name="CustomShape 48"/>
          <p:cNvSpPr/>
          <p:nvPr/>
        </p:nvSpPr>
        <p:spPr>
          <a:xfrm rot="2734200">
            <a:off x="1270080" y="705960"/>
            <a:ext cx="223200" cy="223200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2600"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8" name="CustomShape 49"/>
          <p:cNvSpPr/>
          <p:nvPr/>
        </p:nvSpPr>
        <p:spPr>
          <a:xfrm rot="2734200">
            <a:off x="1203840" y="985680"/>
            <a:ext cx="223200" cy="223200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2600"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9" name="CustomShape 50"/>
          <p:cNvSpPr/>
          <p:nvPr/>
        </p:nvSpPr>
        <p:spPr>
          <a:xfrm rot="2734200">
            <a:off x="1530720" y="876600"/>
            <a:ext cx="223200" cy="223200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2600"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0" name="CustomShape 51"/>
          <p:cNvSpPr/>
          <p:nvPr/>
        </p:nvSpPr>
        <p:spPr>
          <a:xfrm rot="2734200">
            <a:off x="1774080" y="710640"/>
            <a:ext cx="223200" cy="223200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2600"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1" name="CustomShape 52"/>
          <p:cNvSpPr/>
          <p:nvPr/>
        </p:nvSpPr>
        <p:spPr>
          <a:xfrm rot="2734200">
            <a:off x="1841400" y="920160"/>
            <a:ext cx="223200" cy="223200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2600"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2" name="CustomShape 53"/>
          <p:cNvSpPr/>
          <p:nvPr/>
        </p:nvSpPr>
        <p:spPr>
          <a:xfrm rot="2734200">
            <a:off x="2034720" y="721440"/>
            <a:ext cx="223200" cy="223200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2600"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3" name="CustomShape 54"/>
          <p:cNvSpPr/>
          <p:nvPr/>
        </p:nvSpPr>
        <p:spPr>
          <a:xfrm rot="2734200">
            <a:off x="2295000" y="749880"/>
            <a:ext cx="223200" cy="223200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2600"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4" name="CustomShape 55"/>
          <p:cNvSpPr/>
          <p:nvPr/>
        </p:nvSpPr>
        <p:spPr>
          <a:xfrm rot="2734200">
            <a:off x="2057760" y="1008000"/>
            <a:ext cx="223200" cy="223200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2600"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5" name="CustomShape 56"/>
          <p:cNvSpPr/>
          <p:nvPr/>
        </p:nvSpPr>
        <p:spPr>
          <a:xfrm rot="2734200">
            <a:off x="2137680" y="1643400"/>
            <a:ext cx="223200" cy="223200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2600"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6" name="CustomShape 57"/>
          <p:cNvSpPr/>
          <p:nvPr/>
        </p:nvSpPr>
        <p:spPr>
          <a:xfrm rot="2734200">
            <a:off x="2404080" y="1347480"/>
            <a:ext cx="223200" cy="223200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2600"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7" name="CustomShape 58"/>
          <p:cNvSpPr/>
          <p:nvPr/>
        </p:nvSpPr>
        <p:spPr>
          <a:xfrm rot="2734200">
            <a:off x="2404080" y="1707120"/>
            <a:ext cx="223200" cy="223200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2600"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8" name="CustomShape 59"/>
          <p:cNvSpPr/>
          <p:nvPr/>
        </p:nvSpPr>
        <p:spPr>
          <a:xfrm rot="2734200">
            <a:off x="2718720" y="1069920"/>
            <a:ext cx="223200" cy="223200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2600"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9" name="CustomShape 60"/>
          <p:cNvSpPr/>
          <p:nvPr/>
        </p:nvSpPr>
        <p:spPr>
          <a:xfrm rot="2734200">
            <a:off x="2984760" y="833760"/>
            <a:ext cx="223200" cy="223200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2600"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0" name="CustomShape 61"/>
          <p:cNvSpPr/>
          <p:nvPr/>
        </p:nvSpPr>
        <p:spPr>
          <a:xfrm rot="2734200">
            <a:off x="3238920" y="906480"/>
            <a:ext cx="223200" cy="223200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2600"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1" name="CustomShape 62"/>
          <p:cNvSpPr/>
          <p:nvPr/>
        </p:nvSpPr>
        <p:spPr>
          <a:xfrm rot="2734200">
            <a:off x="2764800" y="2217600"/>
            <a:ext cx="223200" cy="223200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2600"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2" name="CustomShape 63"/>
          <p:cNvSpPr/>
          <p:nvPr/>
        </p:nvSpPr>
        <p:spPr>
          <a:xfrm rot="2734200">
            <a:off x="3300840" y="1819800"/>
            <a:ext cx="223200" cy="223200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80"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3" name="CustomShape 64"/>
          <p:cNvSpPr/>
          <p:nvPr/>
        </p:nvSpPr>
        <p:spPr>
          <a:xfrm rot="2734200">
            <a:off x="3375720" y="2371320"/>
            <a:ext cx="223200" cy="223200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80"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194" name="Group 65"/>
          <p:cNvGrpSpPr/>
          <p:nvPr/>
        </p:nvGrpSpPr>
        <p:grpSpPr>
          <a:xfrm>
            <a:off x="407160" y="3147840"/>
            <a:ext cx="2469240" cy="1785600"/>
            <a:chOff x="407160" y="3147840"/>
            <a:chExt cx="2469240" cy="1785600"/>
          </a:xfrm>
        </p:grpSpPr>
        <p:sp>
          <p:nvSpPr>
            <p:cNvPr id="195" name="CustomShape 66"/>
            <p:cNvSpPr/>
            <p:nvPr/>
          </p:nvSpPr>
          <p:spPr>
            <a:xfrm>
              <a:off x="1002960" y="3147840"/>
              <a:ext cx="684000" cy="3952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en-IN" sz="2000" spc="-1" strike="noStrike">
                  <a:solidFill>
                    <a:srgbClr val="000000"/>
                  </a:solidFill>
                  <a:latin typeface="Calibri"/>
                </a:rPr>
                <a:t>size</a:t>
              </a:r>
              <a:endParaRPr b="0" lang="en-IN" sz="2000" spc="-1" strike="noStrike">
                <a:latin typeface="Arial"/>
              </a:endParaRPr>
            </a:p>
          </p:txBody>
        </p:sp>
        <p:pic>
          <p:nvPicPr>
            <p:cNvPr id="196" name="Picture 8" descr=""/>
            <p:cNvPicPr/>
            <p:nvPr/>
          </p:nvPicPr>
          <p:blipFill>
            <a:blip r:embed="rId2"/>
            <a:stretch/>
          </p:blipFill>
          <p:spPr>
            <a:xfrm>
              <a:off x="419040" y="3288240"/>
              <a:ext cx="607680" cy="180360"/>
            </a:xfrm>
            <a:prstGeom prst="rect">
              <a:avLst/>
            </a:prstGeom>
            <a:ln>
              <a:noFill/>
            </a:ln>
          </p:spPr>
        </p:pic>
        <p:sp>
          <p:nvSpPr>
            <p:cNvPr id="197" name="CustomShape 67"/>
            <p:cNvSpPr/>
            <p:nvPr/>
          </p:nvSpPr>
          <p:spPr>
            <a:xfrm>
              <a:off x="991440" y="3454560"/>
              <a:ext cx="1884960" cy="3952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en-IN" sz="2000" spc="-1" strike="noStrike">
                  <a:solidFill>
                    <a:srgbClr val="000000"/>
                  </a:solidFill>
                  <a:latin typeface="Calibri"/>
                </a:rPr>
                <a:t># bedrooms</a:t>
              </a:r>
              <a:endParaRPr b="0" lang="en-IN" sz="2000" spc="-1" strike="noStrike">
                <a:latin typeface="Arial"/>
              </a:endParaRPr>
            </a:p>
          </p:txBody>
        </p:sp>
        <p:pic>
          <p:nvPicPr>
            <p:cNvPr id="198" name="Picture 10" descr=""/>
            <p:cNvPicPr/>
            <p:nvPr/>
          </p:nvPicPr>
          <p:blipFill>
            <a:blip r:embed="rId3"/>
            <a:stretch/>
          </p:blipFill>
          <p:spPr>
            <a:xfrm>
              <a:off x="407160" y="3594960"/>
              <a:ext cx="607680" cy="180360"/>
            </a:xfrm>
            <a:prstGeom prst="rect">
              <a:avLst/>
            </a:prstGeom>
            <a:ln>
              <a:noFill/>
            </a:ln>
          </p:spPr>
        </p:pic>
        <p:sp>
          <p:nvSpPr>
            <p:cNvPr id="199" name="CustomShape 68"/>
            <p:cNvSpPr/>
            <p:nvPr/>
          </p:nvSpPr>
          <p:spPr>
            <a:xfrm>
              <a:off x="1000080" y="3771720"/>
              <a:ext cx="1757160" cy="3952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en-IN" sz="2000" spc="-1" strike="noStrike">
                  <a:solidFill>
                    <a:srgbClr val="000000"/>
                  </a:solidFill>
                  <a:latin typeface="Calibri"/>
                </a:rPr>
                <a:t># floors</a:t>
              </a:r>
              <a:endParaRPr b="0" lang="en-IN" sz="2000" spc="-1" strike="noStrike">
                <a:latin typeface="Arial"/>
              </a:endParaRPr>
            </a:p>
          </p:txBody>
        </p:sp>
        <p:pic>
          <p:nvPicPr>
            <p:cNvPr id="200" name="Picture 15" descr=""/>
            <p:cNvPicPr/>
            <p:nvPr/>
          </p:nvPicPr>
          <p:blipFill>
            <a:blip r:embed="rId4"/>
            <a:stretch/>
          </p:blipFill>
          <p:spPr>
            <a:xfrm>
              <a:off x="415800" y="3912480"/>
              <a:ext cx="607680" cy="184680"/>
            </a:xfrm>
            <a:prstGeom prst="rect">
              <a:avLst/>
            </a:prstGeom>
            <a:ln>
              <a:noFill/>
            </a:ln>
          </p:spPr>
        </p:pic>
        <p:sp>
          <p:nvSpPr>
            <p:cNvPr id="201" name="CustomShape 69"/>
            <p:cNvSpPr/>
            <p:nvPr/>
          </p:nvSpPr>
          <p:spPr>
            <a:xfrm>
              <a:off x="1006200" y="4076640"/>
              <a:ext cx="1757160" cy="3952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en-IN" sz="2000" spc="-1" strike="noStrike">
                  <a:solidFill>
                    <a:srgbClr val="000000"/>
                  </a:solidFill>
                  <a:latin typeface="Calibri"/>
                </a:rPr>
                <a:t>age</a:t>
              </a:r>
              <a:endParaRPr b="0" lang="en-IN" sz="2000" spc="-1" strike="noStrike">
                <a:latin typeface="Arial"/>
              </a:endParaRPr>
            </a:p>
          </p:txBody>
        </p:sp>
        <p:pic>
          <p:nvPicPr>
            <p:cNvPr id="202" name="Picture 5" descr=""/>
            <p:cNvPicPr/>
            <p:nvPr/>
          </p:nvPicPr>
          <p:blipFill>
            <a:blip r:embed="rId5"/>
            <a:stretch/>
          </p:blipFill>
          <p:spPr>
            <a:xfrm>
              <a:off x="421920" y="4217400"/>
              <a:ext cx="607680" cy="18036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03" name="Picture 16" descr=""/>
            <p:cNvPicPr/>
            <p:nvPr/>
          </p:nvPicPr>
          <p:blipFill>
            <a:blip r:embed="rId6"/>
            <a:stretch/>
          </p:blipFill>
          <p:spPr>
            <a:xfrm>
              <a:off x="423000" y="4748760"/>
              <a:ext cx="518400" cy="18468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04" name="Picture 18" descr=""/>
            <p:cNvPicPr/>
            <p:nvPr/>
          </p:nvPicPr>
          <p:blipFill>
            <a:blip r:embed="rId7"/>
            <a:stretch/>
          </p:blipFill>
          <p:spPr>
            <a:xfrm>
              <a:off x="427320" y="4549320"/>
              <a:ext cx="303840" cy="3384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205" name="Ink 2" descr=""/>
          <p:cNvPicPr/>
          <p:nvPr/>
        </p:nvPicPr>
        <p:blipFill>
          <a:blip r:embed="rId8"/>
          <a:stretch/>
        </p:blipFill>
        <p:spPr>
          <a:xfrm>
            <a:off x="248400" y="497160"/>
            <a:ext cx="6732720" cy="2506320"/>
          </a:xfrm>
          <a:prstGeom prst="rect">
            <a:avLst/>
          </a:prstGeom>
          <a:ln>
            <a:noFill/>
          </a:ln>
        </p:spPr>
      </p:pic>
      <p:pic>
        <p:nvPicPr>
          <p:cNvPr id="206" name="Ink 7" descr=""/>
          <p:cNvPicPr/>
          <p:nvPr/>
        </p:nvPicPr>
        <p:blipFill>
          <a:blip r:embed="rId9"/>
          <a:stretch/>
        </p:blipFill>
        <p:spPr>
          <a:xfrm>
            <a:off x="118800" y="2307600"/>
            <a:ext cx="8940960" cy="2639880"/>
          </a:xfrm>
          <a:prstGeom prst="rect">
            <a:avLst/>
          </a:prstGeom>
          <a:ln>
            <a:noFill/>
          </a:ln>
        </p:spPr>
      </p:pic>
      <p:sp>
        <p:nvSpPr>
          <p:cNvPr id="207" name="CustomShape 70"/>
          <p:cNvSpPr/>
          <p:nvPr/>
        </p:nvSpPr>
        <p:spPr>
          <a:xfrm flipH="1" flipV="1">
            <a:off x="3963600" y="506880"/>
            <a:ext cx="303120" cy="2825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4a7ebb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8" name="CustomShape 71"/>
          <p:cNvSpPr/>
          <p:nvPr/>
        </p:nvSpPr>
        <p:spPr>
          <a:xfrm>
            <a:off x="3487680" y="132480"/>
            <a:ext cx="4322520" cy="30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700" spc="-1" strike="noStrike">
                <a:solidFill>
                  <a:srgbClr val="00b050"/>
                </a:solidFill>
                <a:latin typeface="Calibri"/>
              </a:rPr>
              <a:t>Including only subset </a:t>
            </a:r>
            <a:endParaRPr b="0" lang="en-IN" sz="7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700" spc="-1" strike="noStrike">
                <a:solidFill>
                  <a:srgbClr val="00b050"/>
                </a:solidFill>
                <a:latin typeface="Calibri"/>
              </a:rPr>
              <a:t>of quadratic features</a:t>
            </a:r>
            <a:endParaRPr b="0" lang="en-IN" sz="700" spc="-1" strike="noStrike">
              <a:latin typeface="Arial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dur="indefinite" nodeType="mainSeq">
                <p:childTnLst>
                  <p:par>
                    <p:cTn id="5" fill="hold">
                      <p:stCondLst>
                        <p:cond delay="indefinite"/>
                      </p:stCondLst>
                      <p:childTnLst>
                        <p:par>
                          <p:cTn id="6" fill="hold">
                            <p:stCondLst>
                              <p:cond delay="0"/>
                            </p:stCondLst>
                            <p:childTnLst>
                              <p:par>
                                <p:cTn id="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CustomShape 1"/>
          <p:cNvSpPr/>
          <p:nvPr/>
        </p:nvSpPr>
        <p:spPr>
          <a:xfrm>
            <a:off x="4191120" y="743040"/>
            <a:ext cx="4407480" cy="1428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ctr"/>
          <a:p>
            <a:pPr>
              <a:lnSpc>
                <a:spcPct val="100000"/>
              </a:lnSpc>
            </a:pPr>
            <a:r>
              <a:rPr b="0" lang="en-IN" sz="4400" spc="-1" strike="noStrike">
                <a:solidFill>
                  <a:srgbClr val="404040"/>
                </a:solidFill>
                <a:latin typeface="Calibri"/>
              </a:rPr>
              <a:t>Neural Networks: Representation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618" name="Line 2"/>
          <p:cNvSpPr/>
          <p:nvPr/>
        </p:nvSpPr>
        <p:spPr>
          <a:xfrm>
            <a:off x="4224600" y="2150280"/>
            <a:ext cx="4297680" cy="36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619" name="TextShape 3"/>
          <p:cNvSpPr txBox="1"/>
          <p:nvPr/>
        </p:nvSpPr>
        <p:spPr>
          <a:xfrm>
            <a:off x="4224960" y="2304360"/>
            <a:ext cx="4495320" cy="1676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0" lang="en-US" sz="4800" spc="-1" strike="noStrike">
                <a:solidFill>
                  <a:srgbClr val="404040"/>
                </a:solidFill>
                <a:latin typeface="Calibri"/>
              </a:rPr>
              <a:t>Examples and intuitions I</a:t>
            </a:r>
            <a:endParaRPr b="0" lang="en-US" sz="4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620" name="Picture 2" descr=""/>
          <p:cNvPicPr/>
          <p:nvPr/>
        </p:nvPicPr>
        <p:blipFill>
          <a:blip r:embed="rId1"/>
          <a:srcRect l="0" t="0" r="0" b="7247"/>
          <a:stretch/>
        </p:blipFill>
        <p:spPr>
          <a:xfrm>
            <a:off x="685800" y="361800"/>
            <a:ext cx="3200040" cy="3657240"/>
          </a:xfrm>
          <a:prstGeom prst="rect">
            <a:avLst/>
          </a:prstGeom>
          <a:ln>
            <a:noFill/>
          </a:ln>
        </p:spPr>
      </p:pic>
      <p:sp>
        <p:nvSpPr>
          <p:cNvPr id="621" name="CustomShape 4"/>
          <p:cNvSpPr/>
          <p:nvPr/>
        </p:nvSpPr>
        <p:spPr>
          <a:xfrm>
            <a:off x="838080" y="3867120"/>
            <a:ext cx="2895120" cy="837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ctr"/>
          <a:p>
            <a:pPr>
              <a:lnSpc>
                <a:spcPct val="100000"/>
              </a:lnSpc>
            </a:pPr>
            <a:r>
              <a:rPr b="0" lang="en-IN" sz="2400" spc="-1" strike="noStrike">
                <a:solidFill>
                  <a:srgbClr val="404040"/>
                </a:solidFill>
                <a:latin typeface="Calibri"/>
              </a:rPr>
              <a:t>Machine Learning</a:t>
            </a:r>
            <a:endParaRPr b="0" lang="en-IN" sz="2400" spc="-1" strike="noStrike">
              <a:latin typeface="Arial"/>
            </a:endParaRPr>
          </a:p>
        </p:txBody>
      </p:sp>
    </p:spTree>
  </p:cSld>
  <p:timing>
    <p:tnLst>
      <p:par>
        <p:cTn id="250" dur="indefinite" restart="never" nodeType="tmRoot">
          <p:childTnLst>
            <p:seq>
              <p:cTn id="251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CustomShape 1"/>
          <p:cNvSpPr/>
          <p:nvPr/>
        </p:nvSpPr>
        <p:spPr>
          <a:xfrm>
            <a:off x="380880" y="285840"/>
            <a:ext cx="6400440" cy="82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IN" sz="2400" spc="-1" strike="noStrike">
                <a:solidFill>
                  <a:srgbClr val="000000"/>
                </a:solidFill>
                <a:latin typeface="Calibri"/>
              </a:rPr>
              <a:t>Non-linear classification example: XOR/XNOR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623" name="CustomShape 2"/>
          <p:cNvSpPr/>
          <p:nvPr/>
        </p:nvSpPr>
        <p:spPr>
          <a:xfrm>
            <a:off x="370440" y="704880"/>
            <a:ext cx="640044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2400" spc="-1" strike="noStrike">
                <a:solidFill>
                  <a:srgbClr val="000000"/>
                </a:solidFill>
                <a:latin typeface="Calibri"/>
              </a:rPr>
              <a:t>    </a:t>
            </a:r>
            <a:r>
              <a:rPr b="0" lang="en-IN" sz="2400" spc="-1" strike="noStrike">
                <a:solidFill>
                  <a:srgbClr val="000000"/>
                </a:solidFill>
                <a:latin typeface="Calibri"/>
              </a:rPr>
              <a:t>,      are binary (0 or 1).</a:t>
            </a:r>
            <a:endParaRPr b="0" lang="en-IN" sz="2400" spc="-1" strike="noStrike">
              <a:latin typeface="Arial"/>
            </a:endParaRPr>
          </a:p>
        </p:txBody>
      </p:sp>
      <p:pic>
        <p:nvPicPr>
          <p:cNvPr id="624" name="Picture 3" descr=""/>
          <p:cNvPicPr/>
          <p:nvPr/>
        </p:nvPicPr>
        <p:blipFill>
          <a:blip r:embed="rId1"/>
          <a:stretch/>
        </p:blipFill>
        <p:spPr>
          <a:xfrm>
            <a:off x="507240" y="893160"/>
            <a:ext cx="222480" cy="150120"/>
          </a:xfrm>
          <a:prstGeom prst="rect">
            <a:avLst/>
          </a:prstGeom>
          <a:ln>
            <a:noFill/>
          </a:ln>
        </p:spPr>
      </p:pic>
      <p:pic>
        <p:nvPicPr>
          <p:cNvPr id="625" name="Picture 5" descr=""/>
          <p:cNvPicPr/>
          <p:nvPr/>
        </p:nvPicPr>
        <p:blipFill>
          <a:blip r:embed="rId2"/>
          <a:stretch/>
        </p:blipFill>
        <p:spPr>
          <a:xfrm>
            <a:off x="914400" y="892080"/>
            <a:ext cx="228240" cy="150120"/>
          </a:xfrm>
          <a:prstGeom prst="rect">
            <a:avLst/>
          </a:prstGeom>
          <a:ln>
            <a:noFill/>
          </a:ln>
        </p:spPr>
      </p:pic>
      <p:sp>
        <p:nvSpPr>
          <p:cNvPr id="626" name="CustomShape 3"/>
          <p:cNvSpPr/>
          <p:nvPr/>
        </p:nvSpPr>
        <p:spPr>
          <a:xfrm>
            <a:off x="2858040" y="3115080"/>
            <a:ext cx="399240" cy="401400"/>
          </a:xfrm>
          <a:prstGeom prst="rect">
            <a:avLst/>
          </a:prstGeom>
          <a:noFill/>
          <a:ln w="1908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</a:rPr>
              <a:t>x</a:t>
            </a:r>
            <a:r>
              <a:rPr b="0" lang="en-IN" sz="1800" spc="-1" strike="noStrike" baseline="-25000">
                <a:solidFill>
                  <a:srgbClr val="000000"/>
                </a:solidFill>
                <a:latin typeface="Calibri"/>
              </a:rPr>
              <a:t>1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627" name="CustomShape 4"/>
          <p:cNvSpPr/>
          <p:nvPr/>
        </p:nvSpPr>
        <p:spPr>
          <a:xfrm>
            <a:off x="362520" y="1727640"/>
            <a:ext cx="399240" cy="401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</a:rPr>
              <a:t>x</a:t>
            </a:r>
            <a:r>
              <a:rPr b="0" lang="en-IN" sz="1800" spc="-1" strike="noStrike" baseline="-25000">
                <a:solidFill>
                  <a:srgbClr val="000000"/>
                </a:solidFill>
                <a:latin typeface="Calibri"/>
              </a:rPr>
              <a:t>2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628" name="CustomShape 5"/>
          <p:cNvSpPr/>
          <p:nvPr/>
        </p:nvSpPr>
        <p:spPr>
          <a:xfrm flipV="1">
            <a:off x="743760" y="1271880"/>
            <a:ext cx="360" cy="1995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bg1">
                <a:lumMod val="50000"/>
              </a:schemeClr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29" name="CustomShape 6"/>
          <p:cNvSpPr/>
          <p:nvPr/>
        </p:nvSpPr>
        <p:spPr>
          <a:xfrm>
            <a:off x="634680" y="3115080"/>
            <a:ext cx="22312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bg1">
                <a:lumMod val="50000"/>
              </a:schemeClr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30" name="CustomShape 7"/>
          <p:cNvSpPr/>
          <p:nvPr/>
        </p:nvSpPr>
        <p:spPr>
          <a:xfrm rot="2734200">
            <a:off x="618120" y="2994840"/>
            <a:ext cx="223200" cy="223200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80"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31" name="CustomShape 8"/>
          <p:cNvSpPr/>
          <p:nvPr/>
        </p:nvSpPr>
        <p:spPr>
          <a:xfrm rot="2734200">
            <a:off x="2098080" y="1596960"/>
            <a:ext cx="223200" cy="223200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80"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32" name="CustomShape 9"/>
          <p:cNvSpPr/>
          <p:nvPr/>
        </p:nvSpPr>
        <p:spPr>
          <a:xfrm>
            <a:off x="2124720" y="3030120"/>
            <a:ext cx="169920" cy="169920"/>
          </a:xfrm>
          <a:prstGeom prst="ellipse">
            <a:avLst/>
          </a:prstGeom>
          <a:noFill/>
          <a:ln w="19080">
            <a:solidFill>
              <a:schemeClr val="tx2">
                <a:lumMod val="60000"/>
                <a:lumOff val="4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33" name="CustomShape 10"/>
          <p:cNvSpPr/>
          <p:nvPr/>
        </p:nvSpPr>
        <p:spPr>
          <a:xfrm>
            <a:off x="662760" y="1618200"/>
            <a:ext cx="169920" cy="169920"/>
          </a:xfrm>
          <a:prstGeom prst="ellipse">
            <a:avLst/>
          </a:prstGeom>
          <a:noFill/>
          <a:ln w="19080">
            <a:solidFill>
              <a:schemeClr val="tx2">
                <a:lumMod val="60000"/>
                <a:lumOff val="4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34" name="CustomShape 11"/>
          <p:cNvSpPr/>
          <p:nvPr/>
        </p:nvSpPr>
        <p:spPr>
          <a:xfrm>
            <a:off x="7498440" y="3602880"/>
            <a:ext cx="400680" cy="402120"/>
          </a:xfrm>
          <a:prstGeom prst="rect">
            <a:avLst/>
          </a:prstGeom>
          <a:noFill/>
          <a:ln w="1908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</a:rPr>
              <a:t>x</a:t>
            </a:r>
            <a:r>
              <a:rPr b="0" lang="en-IN" sz="1800" spc="-1" strike="noStrike" baseline="-25000">
                <a:solidFill>
                  <a:srgbClr val="000000"/>
                </a:solidFill>
                <a:latin typeface="Calibri"/>
              </a:rPr>
              <a:t>1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635" name="CustomShape 12"/>
          <p:cNvSpPr/>
          <p:nvPr/>
        </p:nvSpPr>
        <p:spPr>
          <a:xfrm>
            <a:off x="4394520" y="1877040"/>
            <a:ext cx="400680" cy="402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</a:rPr>
              <a:t>x</a:t>
            </a:r>
            <a:r>
              <a:rPr b="0" lang="en-IN" sz="1800" spc="-1" strike="noStrike" baseline="-25000">
                <a:solidFill>
                  <a:srgbClr val="000000"/>
                </a:solidFill>
                <a:latin typeface="Calibri"/>
              </a:rPr>
              <a:t>2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636" name="CustomShape 13"/>
          <p:cNvSpPr/>
          <p:nvPr/>
        </p:nvSpPr>
        <p:spPr>
          <a:xfrm flipV="1">
            <a:off x="4820760" y="1310040"/>
            <a:ext cx="360" cy="2482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bg1">
                <a:lumMod val="50000"/>
              </a:schemeClr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37" name="CustomShape 14"/>
          <p:cNvSpPr/>
          <p:nvPr/>
        </p:nvSpPr>
        <p:spPr>
          <a:xfrm>
            <a:off x="4685400" y="3602880"/>
            <a:ext cx="27759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bg1">
                <a:lumMod val="50000"/>
              </a:schemeClr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38" name="CustomShape 15"/>
          <p:cNvSpPr/>
          <p:nvPr/>
        </p:nvSpPr>
        <p:spPr>
          <a:xfrm rot="2734200">
            <a:off x="6935400" y="2131200"/>
            <a:ext cx="277560" cy="277560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80"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639" name="Group 16"/>
          <p:cNvGrpSpPr/>
          <p:nvPr/>
        </p:nvGrpSpPr>
        <p:grpSpPr>
          <a:xfrm>
            <a:off x="4896000" y="2409480"/>
            <a:ext cx="1110240" cy="1122120"/>
            <a:chOff x="4896000" y="2409480"/>
            <a:chExt cx="1110240" cy="1122120"/>
          </a:xfrm>
        </p:grpSpPr>
        <p:sp>
          <p:nvSpPr>
            <p:cNvPr id="640" name="CustomShape 17"/>
            <p:cNvSpPr/>
            <p:nvPr/>
          </p:nvSpPr>
          <p:spPr>
            <a:xfrm rot="2734200">
              <a:off x="4953600" y="3058200"/>
              <a:ext cx="277560" cy="277560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80">
              <a:solidFill>
                <a:srgbClr val="ff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41" name="CustomShape 18"/>
            <p:cNvSpPr/>
            <p:nvPr/>
          </p:nvSpPr>
          <p:spPr>
            <a:xfrm rot="2734200">
              <a:off x="5617080" y="3196440"/>
              <a:ext cx="277560" cy="277560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80">
              <a:solidFill>
                <a:srgbClr val="ff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42" name="CustomShape 19"/>
            <p:cNvSpPr/>
            <p:nvPr/>
          </p:nvSpPr>
          <p:spPr>
            <a:xfrm rot="2734200">
              <a:off x="5254920" y="2844360"/>
              <a:ext cx="277560" cy="277560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80">
              <a:solidFill>
                <a:srgbClr val="ff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43" name="CustomShape 20"/>
            <p:cNvSpPr/>
            <p:nvPr/>
          </p:nvSpPr>
          <p:spPr>
            <a:xfrm rot="2734200">
              <a:off x="5671080" y="2840040"/>
              <a:ext cx="277560" cy="277560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80">
              <a:solidFill>
                <a:srgbClr val="ff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44" name="CustomShape 21"/>
            <p:cNvSpPr/>
            <p:nvPr/>
          </p:nvSpPr>
          <p:spPr>
            <a:xfrm rot="2734200">
              <a:off x="5465520" y="2556000"/>
              <a:ext cx="277560" cy="277560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80">
              <a:solidFill>
                <a:srgbClr val="ff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45" name="CustomShape 22"/>
            <p:cNvSpPr/>
            <p:nvPr/>
          </p:nvSpPr>
          <p:spPr>
            <a:xfrm rot="2734200">
              <a:off x="5005080" y="2466720"/>
              <a:ext cx="277560" cy="277560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80">
              <a:solidFill>
                <a:srgbClr val="ff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646" name="Group 23"/>
          <p:cNvGrpSpPr/>
          <p:nvPr/>
        </p:nvGrpSpPr>
        <p:grpSpPr>
          <a:xfrm>
            <a:off x="6142320" y="1258200"/>
            <a:ext cx="1128240" cy="1044720"/>
            <a:chOff x="6142320" y="1258200"/>
            <a:chExt cx="1128240" cy="1044720"/>
          </a:xfrm>
        </p:grpSpPr>
        <p:sp>
          <p:nvSpPr>
            <p:cNvPr id="647" name="CustomShape 24"/>
            <p:cNvSpPr/>
            <p:nvPr/>
          </p:nvSpPr>
          <p:spPr>
            <a:xfrm rot="2734200">
              <a:off x="6649200" y="1967760"/>
              <a:ext cx="277560" cy="277560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80">
              <a:solidFill>
                <a:srgbClr val="ff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48" name="CustomShape 25"/>
            <p:cNvSpPr/>
            <p:nvPr/>
          </p:nvSpPr>
          <p:spPr>
            <a:xfrm rot="2734200">
              <a:off x="6935400" y="1633680"/>
              <a:ext cx="277560" cy="277560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80">
              <a:solidFill>
                <a:srgbClr val="ff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49" name="CustomShape 26"/>
            <p:cNvSpPr/>
            <p:nvPr/>
          </p:nvSpPr>
          <p:spPr>
            <a:xfrm rot="2734200">
              <a:off x="6530040" y="1614960"/>
              <a:ext cx="277560" cy="277560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80">
              <a:solidFill>
                <a:srgbClr val="ff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50" name="CustomShape 27"/>
            <p:cNvSpPr/>
            <p:nvPr/>
          </p:nvSpPr>
          <p:spPr>
            <a:xfrm rot="2734200">
              <a:off x="6199920" y="1895760"/>
              <a:ext cx="277560" cy="277560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80">
              <a:solidFill>
                <a:srgbClr val="ff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51" name="CustomShape 28"/>
            <p:cNvSpPr/>
            <p:nvPr/>
          </p:nvSpPr>
          <p:spPr>
            <a:xfrm rot="2734200">
              <a:off x="6253200" y="1315440"/>
              <a:ext cx="277560" cy="277560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80">
              <a:solidFill>
                <a:srgbClr val="ff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652" name="Group 29"/>
          <p:cNvGrpSpPr/>
          <p:nvPr/>
        </p:nvGrpSpPr>
        <p:grpSpPr>
          <a:xfrm>
            <a:off x="6119640" y="2544480"/>
            <a:ext cx="1098000" cy="869400"/>
            <a:chOff x="6119640" y="2544480"/>
            <a:chExt cx="1098000" cy="869400"/>
          </a:xfrm>
        </p:grpSpPr>
        <p:sp>
          <p:nvSpPr>
            <p:cNvPr id="653" name="CustomShape 30"/>
            <p:cNvSpPr/>
            <p:nvPr/>
          </p:nvSpPr>
          <p:spPr>
            <a:xfrm>
              <a:off x="6126840" y="2646000"/>
              <a:ext cx="211680" cy="211680"/>
            </a:xfrm>
            <a:prstGeom prst="ellipse">
              <a:avLst/>
            </a:prstGeom>
            <a:noFill/>
            <a:ln w="19080">
              <a:solidFill>
                <a:schemeClr val="tx2">
                  <a:lumMod val="60000"/>
                  <a:lumOff val="4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54" name="CustomShape 31"/>
            <p:cNvSpPr/>
            <p:nvPr/>
          </p:nvSpPr>
          <p:spPr>
            <a:xfrm>
              <a:off x="6471000" y="3202200"/>
              <a:ext cx="211680" cy="211680"/>
            </a:xfrm>
            <a:prstGeom prst="ellipse">
              <a:avLst/>
            </a:prstGeom>
            <a:noFill/>
            <a:ln w="19080">
              <a:solidFill>
                <a:schemeClr val="tx2">
                  <a:lumMod val="60000"/>
                  <a:lumOff val="4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55" name="CustomShape 32"/>
            <p:cNvSpPr/>
            <p:nvPr/>
          </p:nvSpPr>
          <p:spPr>
            <a:xfrm>
              <a:off x="6795000" y="3129840"/>
              <a:ext cx="211680" cy="211680"/>
            </a:xfrm>
            <a:prstGeom prst="ellipse">
              <a:avLst/>
            </a:prstGeom>
            <a:noFill/>
            <a:ln w="19080">
              <a:solidFill>
                <a:schemeClr val="tx2">
                  <a:lumMod val="60000"/>
                  <a:lumOff val="4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56" name="CustomShape 33"/>
            <p:cNvSpPr/>
            <p:nvPr/>
          </p:nvSpPr>
          <p:spPr>
            <a:xfrm>
              <a:off x="6119640" y="3129840"/>
              <a:ext cx="211680" cy="211680"/>
            </a:xfrm>
            <a:prstGeom prst="ellipse">
              <a:avLst/>
            </a:prstGeom>
            <a:noFill/>
            <a:ln w="19080">
              <a:solidFill>
                <a:schemeClr val="tx2">
                  <a:lumMod val="60000"/>
                  <a:lumOff val="4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57" name="CustomShape 34"/>
            <p:cNvSpPr/>
            <p:nvPr/>
          </p:nvSpPr>
          <p:spPr>
            <a:xfrm>
              <a:off x="6576120" y="2890440"/>
              <a:ext cx="211680" cy="211680"/>
            </a:xfrm>
            <a:prstGeom prst="ellipse">
              <a:avLst/>
            </a:prstGeom>
            <a:noFill/>
            <a:ln w="19080">
              <a:solidFill>
                <a:schemeClr val="tx2">
                  <a:lumMod val="60000"/>
                  <a:lumOff val="4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58" name="CustomShape 35"/>
            <p:cNvSpPr/>
            <p:nvPr/>
          </p:nvSpPr>
          <p:spPr>
            <a:xfrm>
              <a:off x="7005960" y="2784600"/>
              <a:ext cx="211680" cy="211680"/>
            </a:xfrm>
            <a:prstGeom prst="ellipse">
              <a:avLst/>
            </a:prstGeom>
            <a:noFill/>
            <a:ln w="19080">
              <a:solidFill>
                <a:schemeClr val="tx2">
                  <a:lumMod val="60000"/>
                  <a:lumOff val="4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59" name="CustomShape 36"/>
            <p:cNvSpPr/>
            <p:nvPr/>
          </p:nvSpPr>
          <p:spPr>
            <a:xfrm>
              <a:off x="6563520" y="2544480"/>
              <a:ext cx="211680" cy="211680"/>
            </a:xfrm>
            <a:prstGeom prst="ellipse">
              <a:avLst/>
            </a:prstGeom>
            <a:noFill/>
            <a:ln w="19080">
              <a:solidFill>
                <a:schemeClr val="tx2">
                  <a:lumMod val="60000"/>
                  <a:lumOff val="4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660" name="Group 37"/>
          <p:cNvGrpSpPr/>
          <p:nvPr/>
        </p:nvGrpSpPr>
        <p:grpSpPr>
          <a:xfrm>
            <a:off x="4912560" y="1335960"/>
            <a:ext cx="1098000" cy="1040400"/>
            <a:chOff x="4912560" y="1335960"/>
            <a:chExt cx="1098000" cy="1040400"/>
          </a:xfrm>
        </p:grpSpPr>
        <p:sp>
          <p:nvSpPr>
            <p:cNvPr id="661" name="CustomShape 38"/>
            <p:cNvSpPr/>
            <p:nvPr/>
          </p:nvSpPr>
          <p:spPr>
            <a:xfrm>
              <a:off x="5008680" y="1580760"/>
              <a:ext cx="211680" cy="211680"/>
            </a:xfrm>
            <a:prstGeom prst="ellipse">
              <a:avLst/>
            </a:prstGeom>
            <a:noFill/>
            <a:ln w="19080">
              <a:solidFill>
                <a:schemeClr val="tx2">
                  <a:lumMod val="60000"/>
                  <a:lumOff val="4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62" name="CustomShape 39"/>
            <p:cNvSpPr/>
            <p:nvPr/>
          </p:nvSpPr>
          <p:spPr>
            <a:xfrm>
              <a:off x="5263920" y="1993680"/>
              <a:ext cx="211680" cy="211680"/>
            </a:xfrm>
            <a:prstGeom prst="ellipse">
              <a:avLst/>
            </a:prstGeom>
            <a:noFill/>
            <a:ln w="19080">
              <a:solidFill>
                <a:schemeClr val="tx2">
                  <a:lumMod val="60000"/>
                  <a:lumOff val="4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63" name="CustomShape 40"/>
            <p:cNvSpPr/>
            <p:nvPr/>
          </p:nvSpPr>
          <p:spPr>
            <a:xfrm>
              <a:off x="5694840" y="2164680"/>
              <a:ext cx="211680" cy="211680"/>
            </a:xfrm>
            <a:prstGeom prst="ellipse">
              <a:avLst/>
            </a:prstGeom>
            <a:noFill/>
            <a:ln w="19080">
              <a:solidFill>
                <a:schemeClr val="tx2">
                  <a:lumMod val="60000"/>
                  <a:lumOff val="4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64" name="CustomShape 41"/>
            <p:cNvSpPr/>
            <p:nvPr/>
          </p:nvSpPr>
          <p:spPr>
            <a:xfrm>
              <a:off x="4912560" y="1920960"/>
              <a:ext cx="211680" cy="211680"/>
            </a:xfrm>
            <a:prstGeom prst="ellipse">
              <a:avLst/>
            </a:prstGeom>
            <a:noFill/>
            <a:ln w="19080">
              <a:solidFill>
                <a:schemeClr val="tx2">
                  <a:lumMod val="60000"/>
                  <a:lumOff val="4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65" name="CustomShape 42"/>
            <p:cNvSpPr/>
            <p:nvPr/>
          </p:nvSpPr>
          <p:spPr>
            <a:xfrm>
              <a:off x="5369400" y="1681920"/>
              <a:ext cx="211680" cy="211680"/>
            </a:xfrm>
            <a:prstGeom prst="ellipse">
              <a:avLst/>
            </a:prstGeom>
            <a:noFill/>
            <a:ln w="19080">
              <a:solidFill>
                <a:schemeClr val="tx2">
                  <a:lumMod val="60000"/>
                  <a:lumOff val="4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66" name="CustomShape 43"/>
            <p:cNvSpPr/>
            <p:nvPr/>
          </p:nvSpPr>
          <p:spPr>
            <a:xfrm>
              <a:off x="5798880" y="1575720"/>
              <a:ext cx="211680" cy="211680"/>
            </a:xfrm>
            <a:prstGeom prst="ellipse">
              <a:avLst/>
            </a:prstGeom>
            <a:noFill/>
            <a:ln w="19080">
              <a:solidFill>
                <a:schemeClr val="tx2">
                  <a:lumMod val="60000"/>
                  <a:lumOff val="4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67" name="CustomShape 44"/>
            <p:cNvSpPr/>
            <p:nvPr/>
          </p:nvSpPr>
          <p:spPr>
            <a:xfrm>
              <a:off x="5356440" y="1335960"/>
              <a:ext cx="211680" cy="211680"/>
            </a:xfrm>
            <a:prstGeom prst="ellipse">
              <a:avLst/>
            </a:prstGeom>
            <a:noFill/>
            <a:ln w="19080">
              <a:solidFill>
                <a:schemeClr val="tx2">
                  <a:lumMod val="60000"/>
                  <a:lumOff val="4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668" name="Group 45"/>
          <p:cNvGrpSpPr/>
          <p:nvPr/>
        </p:nvGrpSpPr>
        <p:grpSpPr>
          <a:xfrm>
            <a:off x="572040" y="3638520"/>
            <a:ext cx="3009240" cy="1066680"/>
            <a:chOff x="572040" y="3638520"/>
            <a:chExt cx="3009240" cy="1066680"/>
          </a:xfrm>
        </p:grpSpPr>
        <p:pic>
          <p:nvPicPr>
            <p:cNvPr id="669" name="Picture 87" descr=""/>
            <p:cNvPicPr/>
            <p:nvPr/>
          </p:nvPicPr>
          <p:blipFill>
            <a:blip r:embed="rId3"/>
            <a:stretch/>
          </p:blipFill>
          <p:spPr>
            <a:xfrm>
              <a:off x="572040" y="3638520"/>
              <a:ext cx="2002680" cy="2862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670" name="Picture 89" descr=""/>
            <p:cNvPicPr/>
            <p:nvPr/>
          </p:nvPicPr>
          <p:blipFill>
            <a:blip r:embed="rId4"/>
            <a:stretch/>
          </p:blipFill>
          <p:spPr>
            <a:xfrm>
              <a:off x="1126080" y="4026240"/>
              <a:ext cx="1678320" cy="2700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671" name="Picture 91" descr=""/>
            <p:cNvPicPr/>
            <p:nvPr/>
          </p:nvPicPr>
          <p:blipFill>
            <a:blip r:embed="rId5"/>
            <a:stretch/>
          </p:blipFill>
          <p:spPr>
            <a:xfrm>
              <a:off x="1132200" y="4390560"/>
              <a:ext cx="2449080" cy="31464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672" name="Ink 12" descr=""/>
          <p:cNvPicPr/>
          <p:nvPr/>
        </p:nvPicPr>
        <p:blipFill>
          <a:blip r:embed="rId6"/>
          <a:stretch/>
        </p:blipFill>
        <p:spPr>
          <a:xfrm>
            <a:off x="160200" y="913320"/>
            <a:ext cx="7390440" cy="3871800"/>
          </a:xfrm>
          <a:prstGeom prst="rect">
            <a:avLst/>
          </a:prstGeom>
          <a:ln>
            <a:noFill/>
          </a:ln>
        </p:spPr>
      </p:pic>
      <p:sp>
        <p:nvSpPr>
          <p:cNvPr id="673" name="CustomShape 46"/>
          <p:cNvSpPr/>
          <p:nvPr/>
        </p:nvSpPr>
        <p:spPr>
          <a:xfrm>
            <a:off x="6302160" y="407160"/>
            <a:ext cx="1494720" cy="30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i="1" lang="en-IN" sz="1400" spc="-1" strike="noStrike">
                <a:solidFill>
                  <a:srgbClr val="00b050"/>
                </a:solidFill>
                <a:latin typeface="Calibri"/>
              </a:rPr>
              <a:t>x</a:t>
            </a:r>
            <a:r>
              <a:rPr b="0" i="1" lang="en-IN" sz="1050" spc="-1" strike="noStrike">
                <a:solidFill>
                  <a:srgbClr val="00b050"/>
                </a:solidFill>
                <a:latin typeface="Calibri"/>
              </a:rPr>
              <a:t>1</a:t>
            </a:r>
            <a:r>
              <a:rPr b="0" i="1" lang="en-IN" sz="1400" spc="-1" strike="noStrike">
                <a:solidFill>
                  <a:srgbClr val="00b050"/>
                </a:solidFill>
                <a:latin typeface="Calibri"/>
              </a:rPr>
              <a:t>, x</a:t>
            </a:r>
            <a:r>
              <a:rPr b="0" i="1" lang="en-IN" sz="1050" spc="-1" strike="noStrike">
                <a:solidFill>
                  <a:srgbClr val="00b050"/>
                </a:solidFill>
                <a:latin typeface="Calibri"/>
              </a:rPr>
              <a:t>2</a:t>
            </a:r>
            <a:r>
              <a:rPr b="0" i="1" lang="en-IN" sz="1400" spc="-1" strike="noStrike">
                <a:solidFill>
                  <a:srgbClr val="00b050"/>
                </a:solidFill>
                <a:latin typeface="Calibri"/>
              </a:rPr>
              <a:t> Features</a:t>
            </a:r>
            <a:endParaRPr b="0" lang="en-IN" sz="1400" spc="-1" strike="noStrike">
              <a:latin typeface="Arial"/>
            </a:endParaRPr>
          </a:p>
        </p:txBody>
      </p:sp>
    </p:spTree>
  </p:cSld>
  <p:timing>
    <p:tnLst>
      <p:par>
        <p:cTn id="252" dur="indefinite" restart="never" nodeType="tmRoot">
          <p:childTnLst>
            <p:seq>
              <p:cTn id="253" dur="indefinite" nodeType="mainSeq">
                <p:childTnLst>
                  <p:par>
                    <p:cTn id="254" fill="hold">
                      <p:stCondLst>
                        <p:cond delay="indefinite"/>
                      </p:stCondLst>
                      <p:childTnLst>
                        <p:par>
                          <p:cTn id="255" fill="hold">
                            <p:stCondLst>
                              <p:cond delay="0"/>
                            </p:stCondLst>
                            <p:childTnLst>
                              <p:par>
                                <p:cTn id="256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8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0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2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4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6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8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0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2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4" fill="hold">
                      <p:stCondLst>
                        <p:cond delay="indefinite"/>
                      </p:stCondLst>
                      <p:childTnLst>
                        <p:par>
                          <p:cTn id="275" fill="hold">
                            <p:stCondLst>
                              <p:cond delay="0"/>
                            </p:stCondLst>
                            <p:childTnLst>
                              <p:par>
                                <p:cTn id="276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CustomShape 1"/>
          <p:cNvSpPr/>
          <p:nvPr/>
        </p:nvSpPr>
        <p:spPr>
          <a:xfrm>
            <a:off x="380880" y="285840"/>
            <a:ext cx="434304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IN" sz="2400" spc="-1" strike="noStrike">
                <a:solidFill>
                  <a:srgbClr val="000000"/>
                </a:solidFill>
                <a:latin typeface="Calibri"/>
              </a:rPr>
              <a:t>Simple example: AND</a:t>
            </a:r>
            <a:endParaRPr b="0" lang="en-IN" sz="2400" spc="-1" strike="noStrike">
              <a:latin typeface="Arial"/>
            </a:endParaRPr>
          </a:p>
        </p:txBody>
      </p:sp>
      <p:pic>
        <p:nvPicPr>
          <p:cNvPr id="675" name="Picture 4" descr=""/>
          <p:cNvPicPr/>
          <p:nvPr/>
        </p:nvPicPr>
        <p:blipFill>
          <a:blip r:embed="rId1"/>
          <a:stretch/>
        </p:blipFill>
        <p:spPr>
          <a:xfrm>
            <a:off x="507240" y="893160"/>
            <a:ext cx="1533240" cy="253080"/>
          </a:xfrm>
          <a:prstGeom prst="rect">
            <a:avLst/>
          </a:prstGeom>
          <a:ln>
            <a:noFill/>
          </a:ln>
        </p:spPr>
      </p:pic>
      <p:pic>
        <p:nvPicPr>
          <p:cNvPr id="676" name="Picture 6" descr=""/>
          <p:cNvPicPr/>
          <p:nvPr/>
        </p:nvPicPr>
        <p:blipFill>
          <a:blip r:embed="rId2"/>
          <a:stretch/>
        </p:blipFill>
        <p:spPr>
          <a:xfrm>
            <a:off x="510480" y="1276200"/>
            <a:ext cx="1698840" cy="234000"/>
          </a:xfrm>
          <a:prstGeom prst="rect">
            <a:avLst/>
          </a:prstGeom>
          <a:ln>
            <a:noFill/>
          </a:ln>
        </p:spPr>
      </p:pic>
      <p:sp>
        <p:nvSpPr>
          <p:cNvPr id="677" name="CustomShape 2"/>
          <p:cNvSpPr/>
          <p:nvPr/>
        </p:nvSpPr>
        <p:spPr>
          <a:xfrm>
            <a:off x="402120" y="3238560"/>
            <a:ext cx="526680" cy="522000"/>
          </a:xfrm>
          <a:prstGeom prst="ellipse">
            <a:avLst/>
          </a:prstGeom>
          <a:solidFill>
            <a:schemeClr val="bg1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78" name="CustomShape 3"/>
          <p:cNvSpPr/>
          <p:nvPr/>
        </p:nvSpPr>
        <p:spPr>
          <a:xfrm>
            <a:off x="402120" y="2559240"/>
            <a:ext cx="526680" cy="522000"/>
          </a:xfrm>
          <a:prstGeom prst="ellipse">
            <a:avLst/>
          </a:prstGeom>
          <a:solidFill>
            <a:schemeClr val="bg1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79" name="CustomShape 4"/>
          <p:cNvSpPr/>
          <p:nvPr/>
        </p:nvSpPr>
        <p:spPr>
          <a:xfrm>
            <a:off x="402120" y="1880280"/>
            <a:ext cx="526680" cy="522000"/>
          </a:xfrm>
          <a:prstGeom prst="ellipse">
            <a:avLst/>
          </a:prstGeom>
          <a:solidFill>
            <a:schemeClr val="bg1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80" name="CustomShape 5"/>
          <p:cNvSpPr/>
          <p:nvPr/>
        </p:nvSpPr>
        <p:spPr>
          <a:xfrm>
            <a:off x="2576880" y="2812320"/>
            <a:ext cx="526680" cy="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81" name="CustomShape 6"/>
          <p:cNvSpPr/>
          <p:nvPr/>
        </p:nvSpPr>
        <p:spPr>
          <a:xfrm>
            <a:off x="929160" y="2141640"/>
            <a:ext cx="1120320" cy="670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82" name="CustomShape 7"/>
          <p:cNvSpPr/>
          <p:nvPr/>
        </p:nvSpPr>
        <p:spPr>
          <a:xfrm flipV="1">
            <a:off x="929160" y="2811600"/>
            <a:ext cx="1120320" cy="7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83" name="CustomShape 8"/>
          <p:cNvSpPr/>
          <p:nvPr/>
        </p:nvSpPr>
        <p:spPr>
          <a:xfrm flipV="1">
            <a:off x="929160" y="2812320"/>
            <a:ext cx="1120320" cy="686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84" name="CustomShape 9"/>
          <p:cNvSpPr/>
          <p:nvPr/>
        </p:nvSpPr>
        <p:spPr>
          <a:xfrm>
            <a:off x="2049840" y="2551320"/>
            <a:ext cx="526680" cy="522000"/>
          </a:xfrm>
          <a:prstGeom prst="ellipse">
            <a:avLst/>
          </a:prstGeom>
          <a:solidFill>
            <a:schemeClr val="bg1"/>
          </a:solidFill>
          <a:ln>
            <a:solidFill>
              <a:schemeClr val="accent6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685" name="Picture 85" descr=""/>
          <p:cNvPicPr/>
          <p:nvPr/>
        </p:nvPicPr>
        <p:blipFill>
          <a:blip r:embed="rId3"/>
          <a:stretch/>
        </p:blipFill>
        <p:spPr>
          <a:xfrm>
            <a:off x="554400" y="2772360"/>
            <a:ext cx="222480" cy="150120"/>
          </a:xfrm>
          <a:prstGeom prst="rect">
            <a:avLst/>
          </a:prstGeom>
          <a:ln>
            <a:noFill/>
          </a:ln>
        </p:spPr>
      </p:pic>
      <p:pic>
        <p:nvPicPr>
          <p:cNvPr id="686" name="Picture 86" descr=""/>
          <p:cNvPicPr/>
          <p:nvPr/>
        </p:nvPicPr>
        <p:blipFill>
          <a:blip r:embed="rId4"/>
          <a:stretch/>
        </p:blipFill>
        <p:spPr>
          <a:xfrm>
            <a:off x="554760" y="3445560"/>
            <a:ext cx="228240" cy="150120"/>
          </a:xfrm>
          <a:prstGeom prst="rect">
            <a:avLst/>
          </a:prstGeom>
          <a:ln>
            <a:noFill/>
          </a:ln>
        </p:spPr>
      </p:pic>
      <p:pic>
        <p:nvPicPr>
          <p:cNvPr id="687" name="Picture 7" descr=""/>
          <p:cNvPicPr/>
          <p:nvPr/>
        </p:nvPicPr>
        <p:blipFill>
          <a:blip r:embed="rId5"/>
          <a:stretch/>
        </p:blipFill>
        <p:spPr>
          <a:xfrm>
            <a:off x="554760" y="2082600"/>
            <a:ext cx="228240" cy="150120"/>
          </a:xfrm>
          <a:prstGeom prst="rect">
            <a:avLst/>
          </a:prstGeom>
          <a:ln>
            <a:noFill/>
          </a:ln>
        </p:spPr>
      </p:pic>
      <p:graphicFrame>
        <p:nvGraphicFramePr>
          <p:cNvPr id="688" name="Table 10"/>
          <p:cNvGraphicFramePr/>
          <p:nvPr/>
        </p:nvGraphicFramePr>
        <p:xfrm>
          <a:off x="4648320" y="2794680"/>
          <a:ext cx="4190760" cy="1544040"/>
        </p:xfrm>
        <a:graphic>
          <a:graphicData uri="http://schemas.openxmlformats.org/drawingml/2006/table">
            <a:tbl>
              <a:tblPr/>
              <a:tblGrid>
                <a:gridCol w="1028520"/>
                <a:gridCol w="1028520"/>
                <a:gridCol w="2133720"/>
              </a:tblGrid>
              <a:tr h="373680">
                <a:tc>
                  <a:tcPr marL="7560" marR="7560">
                    <a:lnR w="12240">
                      <a:noFill/>
                    </a:lnR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cPr marL="7560" marR="7560">
                    <a:lnL w="12240">
                      <a:noFill/>
                    </a:lnL>
                    <a:lnR w="12240">
                      <a:solidFill>
                        <a:srgbClr val="000000"/>
                      </a:solidFill>
                    </a:lnR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cPr marL="7560" marR="7560">
                    <a:lnL w="12240">
                      <a:solidFill>
                        <a:srgbClr val="000000"/>
                      </a:solidFill>
                    </a:lnL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12840">
                <a:tc>
                  <a:txBody>
                    <a:bodyPr lIns="7560" rIns="7560" tIns="756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20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  <a:endParaRPr b="0" lang="en-IN" sz="2000" spc="-1" strike="noStrike">
                        <a:latin typeface="Arial"/>
                      </a:endParaRPr>
                    </a:p>
                  </a:txBody>
                  <a:tcPr marL="7560" marR="7560">
                    <a:lnR w="12240">
                      <a:noFill/>
                    </a:lnR>
                    <a:lnT w="12240">
                      <a:solidFill>
                        <a:srgbClr val="000000"/>
                      </a:solidFill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 lIns="7560" rIns="7560" tIns="756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20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  <a:endParaRPr b="0" lang="en-IN" sz="2000" spc="-1" strike="noStrike">
                        <a:latin typeface="Arial"/>
                      </a:endParaRPr>
                    </a:p>
                  </a:txBody>
                  <a:tcPr marL="7560" marR="7560">
                    <a:lnL w="12240">
                      <a:noFill/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solidFill>
                      <a:srgbClr val="ffffff"/>
                    </a:solidFill>
                  </a:tcPr>
                </a:tc>
                <a:tc>
                  <a:tcPr marL="7560" marR="7560">
                    <a:lnL w="12240">
                      <a:solidFill>
                        <a:srgbClr val="000000"/>
                      </a:solidFill>
                    </a:lnL>
                    <a:lnT w="12240">
                      <a:solidFill>
                        <a:srgbClr val="000000"/>
                      </a:solidFill>
                    </a:lnT>
                    <a:solidFill>
                      <a:srgbClr val="ffffff"/>
                    </a:solidFill>
                  </a:tcPr>
                </a:tc>
              </a:tr>
              <a:tr h="312840">
                <a:tc>
                  <a:txBody>
                    <a:bodyPr lIns="7560" rIns="7560" tIns="756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20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  <a:endParaRPr b="0" lang="en-IN" sz="2000" spc="-1" strike="noStrike">
                        <a:latin typeface="Arial"/>
                      </a:endParaRPr>
                    </a:p>
                  </a:txBody>
                  <a:tcPr marL="7560" marR="7560">
                    <a:lnR w="12240">
                      <a:noFill/>
                    </a:lnR>
                    <a:solidFill>
                      <a:srgbClr val="ffffff"/>
                    </a:solidFill>
                  </a:tcPr>
                </a:tc>
                <a:tc>
                  <a:txBody>
                    <a:bodyPr lIns="7560" rIns="7560" tIns="756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20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  <a:endParaRPr b="0" lang="en-IN" sz="2000" spc="-1" strike="noStrike">
                        <a:latin typeface="Arial"/>
                      </a:endParaRPr>
                    </a:p>
                  </a:txBody>
                  <a:tcPr marL="7560" marR="7560">
                    <a:lnL w="12240">
                      <a:noFill/>
                    </a:lnL>
                    <a:lnR w="12240">
                      <a:solidFill>
                        <a:srgbClr val="000000"/>
                      </a:solidFill>
                    </a:lnR>
                    <a:solidFill>
                      <a:srgbClr val="ffffff"/>
                    </a:solidFill>
                  </a:tcPr>
                </a:tc>
                <a:tc>
                  <a:tcPr marL="7560" marR="7560">
                    <a:lnL w="12240">
                      <a:solidFill>
                        <a:srgbClr val="000000"/>
                      </a:solidFill>
                    </a:lnL>
                    <a:solidFill>
                      <a:srgbClr val="ffffff"/>
                    </a:solidFill>
                  </a:tcPr>
                </a:tc>
              </a:tr>
              <a:tr h="312840">
                <a:tc>
                  <a:txBody>
                    <a:bodyPr lIns="7560" rIns="7560" tIns="756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20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  <a:endParaRPr b="0" lang="en-IN" sz="2000" spc="-1" strike="noStrike">
                        <a:latin typeface="Arial"/>
                      </a:endParaRPr>
                    </a:p>
                  </a:txBody>
                  <a:tcPr marL="7560" marR="7560">
                    <a:lnR w="12240">
                      <a:noFill/>
                    </a:lnR>
                    <a:solidFill>
                      <a:srgbClr val="ffffff"/>
                    </a:solidFill>
                  </a:tcPr>
                </a:tc>
                <a:tc>
                  <a:txBody>
                    <a:bodyPr lIns="7560" rIns="7560" tIns="756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20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  <a:endParaRPr b="0" lang="en-IN" sz="2000" spc="-1" strike="noStrike">
                        <a:latin typeface="Arial"/>
                      </a:endParaRPr>
                    </a:p>
                  </a:txBody>
                  <a:tcPr marL="7560" marR="7560">
                    <a:lnL w="12240">
                      <a:noFill/>
                    </a:lnL>
                    <a:lnR w="12240">
                      <a:solidFill>
                        <a:srgbClr val="000000"/>
                      </a:solidFill>
                    </a:lnR>
                    <a:solidFill>
                      <a:srgbClr val="ffffff"/>
                    </a:solidFill>
                  </a:tcPr>
                </a:tc>
                <a:tc>
                  <a:tcPr marL="7560" marR="7560">
                    <a:lnL w="12240">
                      <a:solidFill>
                        <a:srgbClr val="000000"/>
                      </a:solidFill>
                    </a:lnL>
                    <a:solidFill>
                      <a:srgbClr val="ffffff"/>
                    </a:solidFill>
                  </a:tcPr>
                </a:tc>
              </a:tr>
              <a:tr h="312840">
                <a:tc>
                  <a:txBody>
                    <a:bodyPr lIns="7560" rIns="7560" tIns="756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20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  <a:endParaRPr b="0" lang="en-IN" sz="2000" spc="-1" strike="noStrike">
                        <a:latin typeface="Arial"/>
                      </a:endParaRPr>
                    </a:p>
                  </a:txBody>
                  <a:tcPr marL="7560" marR="7560">
                    <a:lnR w="12240">
                      <a:noFill/>
                    </a:lnR>
                    <a:solidFill>
                      <a:srgbClr val="ffffff"/>
                    </a:solidFill>
                  </a:tcPr>
                </a:tc>
                <a:tc>
                  <a:txBody>
                    <a:bodyPr lIns="7560" rIns="7560" tIns="756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20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  <a:endParaRPr b="0" lang="en-IN" sz="2000" spc="-1" strike="noStrike">
                        <a:latin typeface="Arial"/>
                      </a:endParaRPr>
                    </a:p>
                  </a:txBody>
                  <a:tcPr marL="7560" marR="7560">
                    <a:lnL w="12240">
                      <a:noFill/>
                    </a:lnL>
                    <a:lnR w="12240">
                      <a:solidFill>
                        <a:srgbClr val="000000"/>
                      </a:solidFill>
                    </a:lnR>
                    <a:solidFill>
                      <a:srgbClr val="ffffff"/>
                    </a:solidFill>
                  </a:tcPr>
                </a:tc>
                <a:tc>
                  <a:tcPr marL="7560" marR="7560">
                    <a:lnL w="12240">
                      <a:solidFill>
                        <a:srgbClr val="000000"/>
                      </a:solidFill>
                    </a:lnL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689" name="Picture 10" descr=""/>
          <p:cNvPicPr/>
          <p:nvPr/>
        </p:nvPicPr>
        <p:blipFill>
          <a:blip r:embed="rId6"/>
          <a:stretch/>
        </p:blipFill>
        <p:spPr>
          <a:xfrm>
            <a:off x="5040000" y="2903760"/>
            <a:ext cx="267120" cy="180360"/>
          </a:xfrm>
          <a:prstGeom prst="rect">
            <a:avLst/>
          </a:prstGeom>
          <a:ln>
            <a:noFill/>
          </a:ln>
        </p:spPr>
      </p:pic>
      <p:pic>
        <p:nvPicPr>
          <p:cNvPr id="690" name="Picture 9" descr=""/>
          <p:cNvPicPr/>
          <p:nvPr/>
        </p:nvPicPr>
        <p:blipFill>
          <a:blip r:embed="rId7"/>
          <a:stretch/>
        </p:blipFill>
        <p:spPr>
          <a:xfrm>
            <a:off x="6050160" y="2887200"/>
            <a:ext cx="273960" cy="180360"/>
          </a:xfrm>
          <a:prstGeom prst="rect">
            <a:avLst/>
          </a:prstGeom>
          <a:ln>
            <a:noFill/>
          </a:ln>
        </p:spPr>
      </p:pic>
      <p:sp>
        <p:nvSpPr>
          <p:cNvPr id="691" name="CustomShape 11"/>
          <p:cNvSpPr/>
          <p:nvPr/>
        </p:nvSpPr>
        <p:spPr>
          <a:xfrm flipV="1">
            <a:off x="6629400" y="235080"/>
            <a:ext cx="360" cy="1995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bg1">
                <a:lumMod val="50000"/>
              </a:schemeClr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92" name="CustomShape 12"/>
          <p:cNvSpPr/>
          <p:nvPr/>
        </p:nvSpPr>
        <p:spPr>
          <a:xfrm>
            <a:off x="4724280" y="2078280"/>
            <a:ext cx="40276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bg1">
                <a:lumMod val="50000"/>
              </a:schemeClr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93" name="Line 13"/>
          <p:cNvSpPr/>
          <p:nvPr/>
        </p:nvSpPr>
        <p:spPr>
          <a:xfrm>
            <a:off x="6586560" y="438120"/>
            <a:ext cx="82440" cy="360"/>
          </a:xfrm>
          <a:prstGeom prst="line">
            <a:avLst/>
          </a:prstGeom>
          <a:ln w="19080">
            <a:solidFill>
              <a:schemeClr val="bg1">
                <a:lumMod val="50000"/>
              </a:schemeClr>
            </a:solidFill>
            <a:rou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pic>
        <p:nvPicPr>
          <p:cNvPr id="694" name="Picture 42" descr=""/>
          <p:cNvPicPr/>
          <p:nvPr/>
        </p:nvPicPr>
        <p:blipFill>
          <a:blip r:embed="rId8"/>
          <a:stretch/>
        </p:blipFill>
        <p:spPr>
          <a:xfrm>
            <a:off x="8150400" y="525600"/>
            <a:ext cx="298080" cy="176760"/>
          </a:xfrm>
          <a:prstGeom prst="rect">
            <a:avLst/>
          </a:prstGeom>
          <a:ln>
            <a:noFill/>
          </a:ln>
        </p:spPr>
      </p:pic>
      <p:pic>
        <p:nvPicPr>
          <p:cNvPr id="695" name="Picture 111" descr=""/>
          <p:cNvPicPr/>
          <p:nvPr/>
        </p:nvPicPr>
        <p:blipFill>
          <a:blip r:embed="rId9"/>
          <a:stretch/>
        </p:blipFill>
        <p:spPr>
          <a:xfrm>
            <a:off x="3200400" y="2667600"/>
            <a:ext cx="690120" cy="284400"/>
          </a:xfrm>
          <a:prstGeom prst="rect">
            <a:avLst/>
          </a:prstGeom>
          <a:ln>
            <a:noFill/>
          </a:ln>
        </p:spPr>
      </p:pic>
      <p:sp>
        <p:nvSpPr>
          <p:cNvPr id="696" name="CustomShape 14"/>
          <p:cNvSpPr/>
          <p:nvPr/>
        </p:nvSpPr>
        <p:spPr>
          <a:xfrm>
            <a:off x="6271920" y="319680"/>
            <a:ext cx="389880" cy="250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IN" sz="1050" spc="-1" strike="noStrike">
                <a:solidFill>
                  <a:srgbClr val="000000"/>
                </a:solidFill>
                <a:latin typeface="Calibri"/>
              </a:rPr>
              <a:t>1.0</a:t>
            </a:r>
            <a:endParaRPr b="0" lang="en-IN" sz="1050" spc="-1" strike="noStrike">
              <a:latin typeface="Arial"/>
            </a:endParaRPr>
          </a:p>
        </p:txBody>
      </p:sp>
      <p:pic>
        <p:nvPicPr>
          <p:cNvPr id="697" name="Ink 3" descr=""/>
          <p:cNvPicPr/>
          <p:nvPr/>
        </p:nvPicPr>
        <p:blipFill>
          <a:blip r:embed="rId10"/>
          <a:stretch/>
        </p:blipFill>
        <p:spPr>
          <a:xfrm>
            <a:off x="160560" y="825480"/>
            <a:ext cx="7540560" cy="4121280"/>
          </a:xfrm>
          <a:prstGeom prst="rect">
            <a:avLst/>
          </a:prstGeom>
          <a:ln>
            <a:noFill/>
          </a:ln>
        </p:spPr>
      </p:pic>
      <p:pic>
        <p:nvPicPr>
          <p:cNvPr id="698" name="Picture 26" descr=""/>
          <p:cNvPicPr/>
          <p:nvPr/>
        </p:nvPicPr>
        <p:blipFill>
          <a:blip r:embed="rId11"/>
          <a:stretch/>
        </p:blipFill>
        <p:spPr>
          <a:xfrm>
            <a:off x="7328160" y="2791080"/>
            <a:ext cx="737280" cy="303840"/>
          </a:xfrm>
          <a:prstGeom prst="rect">
            <a:avLst/>
          </a:prstGeom>
          <a:ln>
            <a:noFill/>
          </a:ln>
        </p:spPr>
      </p:pic>
      <p:pic>
        <p:nvPicPr>
          <p:cNvPr id="699" name="Ink 5" descr=""/>
          <p:cNvPicPr/>
          <p:nvPr/>
        </p:nvPicPr>
        <p:blipFill>
          <a:blip r:embed="rId12"/>
          <a:stretch/>
        </p:blipFill>
        <p:spPr>
          <a:xfrm>
            <a:off x="74160" y="426240"/>
            <a:ext cx="8961480" cy="44798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78" dur="indefinite" restart="never" nodeType="tmRoot">
          <p:childTnLst>
            <p:seq>
              <p:cTn id="279" dur="indefinite" nodeType="mainSeq">
                <p:childTnLst>
                  <p:par>
                    <p:cTn id="280" fill="hold">
                      <p:stCondLst>
                        <p:cond delay="indefinite"/>
                      </p:stCondLst>
                      <p:childTnLst>
                        <p:par>
                          <p:cTn id="281" fill="hold">
                            <p:stCondLst>
                              <p:cond delay="0"/>
                            </p:stCondLst>
                            <p:childTnLst>
                              <p:par>
                                <p:cTn id="282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4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6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8" fill="hold">
                      <p:stCondLst>
                        <p:cond delay="indefinite"/>
                      </p:stCondLst>
                      <p:childTnLst>
                        <p:par>
                          <p:cTn id="289" fill="hold">
                            <p:stCondLst>
                              <p:cond delay="0"/>
                            </p:stCondLst>
                            <p:childTnLst>
                              <p:par>
                                <p:cTn id="290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2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4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6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8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0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2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4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6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CustomShape 1"/>
          <p:cNvSpPr/>
          <p:nvPr/>
        </p:nvSpPr>
        <p:spPr>
          <a:xfrm>
            <a:off x="380880" y="285840"/>
            <a:ext cx="640044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IN" sz="2400" spc="-1" strike="noStrike">
                <a:solidFill>
                  <a:srgbClr val="000000"/>
                </a:solidFill>
                <a:latin typeface="Calibri"/>
              </a:rPr>
              <a:t>Example: OR function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701" name="CustomShape 2"/>
          <p:cNvSpPr/>
          <p:nvPr/>
        </p:nvSpPr>
        <p:spPr>
          <a:xfrm>
            <a:off x="654840" y="2811240"/>
            <a:ext cx="526680" cy="522000"/>
          </a:xfrm>
          <a:prstGeom prst="ellipse">
            <a:avLst/>
          </a:prstGeom>
          <a:solidFill>
            <a:schemeClr val="bg1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02" name="CustomShape 3"/>
          <p:cNvSpPr/>
          <p:nvPr/>
        </p:nvSpPr>
        <p:spPr>
          <a:xfrm>
            <a:off x="654840" y="2132280"/>
            <a:ext cx="526680" cy="522000"/>
          </a:xfrm>
          <a:prstGeom prst="ellipse">
            <a:avLst/>
          </a:prstGeom>
          <a:solidFill>
            <a:schemeClr val="bg1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03" name="CustomShape 4"/>
          <p:cNvSpPr/>
          <p:nvPr/>
        </p:nvSpPr>
        <p:spPr>
          <a:xfrm>
            <a:off x="654840" y="1453320"/>
            <a:ext cx="526680" cy="522000"/>
          </a:xfrm>
          <a:prstGeom prst="ellipse">
            <a:avLst/>
          </a:prstGeom>
          <a:solidFill>
            <a:schemeClr val="bg1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04" name="CustomShape 5"/>
          <p:cNvSpPr/>
          <p:nvPr/>
        </p:nvSpPr>
        <p:spPr>
          <a:xfrm>
            <a:off x="2829600" y="2385360"/>
            <a:ext cx="526680" cy="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05" name="CustomShape 6"/>
          <p:cNvSpPr/>
          <p:nvPr/>
        </p:nvSpPr>
        <p:spPr>
          <a:xfrm>
            <a:off x="1181880" y="1714320"/>
            <a:ext cx="1120320" cy="670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06" name="CustomShape 7"/>
          <p:cNvSpPr/>
          <p:nvPr/>
        </p:nvSpPr>
        <p:spPr>
          <a:xfrm flipV="1">
            <a:off x="1181880" y="2384640"/>
            <a:ext cx="1120320" cy="7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07" name="CustomShape 8"/>
          <p:cNvSpPr/>
          <p:nvPr/>
        </p:nvSpPr>
        <p:spPr>
          <a:xfrm flipV="1">
            <a:off x="1181880" y="2385360"/>
            <a:ext cx="1120320" cy="686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08" name="CustomShape 9"/>
          <p:cNvSpPr/>
          <p:nvPr/>
        </p:nvSpPr>
        <p:spPr>
          <a:xfrm>
            <a:off x="2302560" y="2124360"/>
            <a:ext cx="526680" cy="522000"/>
          </a:xfrm>
          <a:prstGeom prst="ellipse">
            <a:avLst/>
          </a:prstGeom>
          <a:solidFill>
            <a:schemeClr val="bg1"/>
          </a:solidFill>
          <a:ln>
            <a:solidFill>
              <a:schemeClr val="accent6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709" name="Picture 2" descr=""/>
          <p:cNvPicPr/>
          <p:nvPr/>
        </p:nvPicPr>
        <p:blipFill>
          <a:blip r:embed="rId1"/>
          <a:stretch/>
        </p:blipFill>
        <p:spPr>
          <a:xfrm>
            <a:off x="3429000" y="2247120"/>
            <a:ext cx="618840" cy="254880"/>
          </a:xfrm>
          <a:prstGeom prst="rect">
            <a:avLst/>
          </a:prstGeom>
          <a:ln>
            <a:noFill/>
          </a:ln>
        </p:spPr>
      </p:pic>
      <p:pic>
        <p:nvPicPr>
          <p:cNvPr id="710" name="Picture 85" descr=""/>
          <p:cNvPicPr/>
          <p:nvPr/>
        </p:nvPicPr>
        <p:blipFill>
          <a:blip r:embed="rId2"/>
          <a:stretch/>
        </p:blipFill>
        <p:spPr>
          <a:xfrm>
            <a:off x="807120" y="2345400"/>
            <a:ext cx="222480" cy="150120"/>
          </a:xfrm>
          <a:prstGeom prst="rect">
            <a:avLst/>
          </a:prstGeom>
          <a:ln>
            <a:noFill/>
          </a:ln>
        </p:spPr>
      </p:pic>
      <p:pic>
        <p:nvPicPr>
          <p:cNvPr id="711" name="Picture 86" descr=""/>
          <p:cNvPicPr/>
          <p:nvPr/>
        </p:nvPicPr>
        <p:blipFill>
          <a:blip r:embed="rId3"/>
          <a:stretch/>
        </p:blipFill>
        <p:spPr>
          <a:xfrm>
            <a:off x="807480" y="3018600"/>
            <a:ext cx="228240" cy="150120"/>
          </a:xfrm>
          <a:prstGeom prst="rect">
            <a:avLst/>
          </a:prstGeom>
          <a:ln>
            <a:noFill/>
          </a:ln>
        </p:spPr>
      </p:pic>
      <p:pic>
        <p:nvPicPr>
          <p:cNvPr id="712" name="Picture 7" descr=""/>
          <p:cNvPicPr/>
          <p:nvPr/>
        </p:nvPicPr>
        <p:blipFill>
          <a:blip r:embed="rId4"/>
          <a:stretch/>
        </p:blipFill>
        <p:spPr>
          <a:xfrm>
            <a:off x="807480" y="1655640"/>
            <a:ext cx="228240" cy="150120"/>
          </a:xfrm>
          <a:prstGeom prst="rect">
            <a:avLst/>
          </a:prstGeom>
          <a:ln>
            <a:noFill/>
          </a:ln>
        </p:spPr>
      </p:pic>
      <p:graphicFrame>
        <p:nvGraphicFramePr>
          <p:cNvPr id="713" name="Table 10"/>
          <p:cNvGraphicFramePr/>
          <p:nvPr/>
        </p:nvGraphicFramePr>
        <p:xfrm>
          <a:off x="4495680" y="1575720"/>
          <a:ext cx="4190760" cy="1544040"/>
        </p:xfrm>
        <a:graphic>
          <a:graphicData uri="http://schemas.openxmlformats.org/drawingml/2006/table">
            <a:tbl>
              <a:tblPr/>
              <a:tblGrid>
                <a:gridCol w="1028520"/>
                <a:gridCol w="1028520"/>
                <a:gridCol w="2133720"/>
              </a:tblGrid>
              <a:tr h="373680">
                <a:tc>
                  <a:tcPr marL="7560" marR="7560">
                    <a:lnR w="12240">
                      <a:noFill/>
                    </a:lnR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cPr marL="7560" marR="7560">
                    <a:lnL w="12240">
                      <a:noFill/>
                    </a:lnL>
                    <a:lnR w="12240">
                      <a:solidFill>
                        <a:srgbClr val="000000"/>
                      </a:solidFill>
                    </a:lnR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cPr marL="7560" marR="7560">
                    <a:lnL w="12240">
                      <a:solidFill>
                        <a:srgbClr val="000000"/>
                      </a:solidFill>
                    </a:lnL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434520">
                <a:tc>
                  <a:txBody>
                    <a:bodyPr lIns="7560" rIns="7560" tIns="756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2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  <a:endParaRPr b="0" lang="en-IN" sz="2800" spc="-1" strike="noStrike">
                        <a:latin typeface="Arial"/>
                      </a:endParaRPr>
                    </a:p>
                  </a:txBody>
                  <a:tcPr marL="7560" marR="7560">
                    <a:lnR w="12240">
                      <a:noFill/>
                    </a:lnR>
                    <a:lnT w="12240">
                      <a:solidFill>
                        <a:srgbClr val="000000"/>
                      </a:solidFill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 lIns="7560" rIns="7560" tIns="756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2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  <a:endParaRPr b="0" lang="en-IN" sz="2800" spc="-1" strike="noStrike">
                        <a:latin typeface="Arial"/>
                      </a:endParaRPr>
                    </a:p>
                  </a:txBody>
                  <a:tcPr marL="7560" marR="7560">
                    <a:lnL w="12240">
                      <a:noFill/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solidFill>
                      <a:srgbClr val="ffffff"/>
                    </a:solidFill>
                  </a:tcPr>
                </a:tc>
                <a:tc>
                  <a:tcPr marL="7560" marR="7560">
                    <a:lnL w="12240">
                      <a:solidFill>
                        <a:srgbClr val="000000"/>
                      </a:solidFill>
                    </a:lnL>
                    <a:lnT w="12240">
                      <a:solidFill>
                        <a:srgbClr val="000000"/>
                      </a:solidFill>
                    </a:lnT>
                    <a:solidFill>
                      <a:srgbClr val="ffffff"/>
                    </a:solidFill>
                  </a:tcPr>
                </a:tc>
              </a:tr>
              <a:tr h="434520">
                <a:tc>
                  <a:txBody>
                    <a:bodyPr lIns="7560" rIns="7560" tIns="756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2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  <a:endParaRPr b="0" lang="en-IN" sz="2800" spc="-1" strike="noStrike">
                        <a:latin typeface="Arial"/>
                      </a:endParaRPr>
                    </a:p>
                  </a:txBody>
                  <a:tcPr marL="7560" marR="7560">
                    <a:lnR w="12240">
                      <a:noFill/>
                    </a:lnR>
                    <a:solidFill>
                      <a:srgbClr val="ffffff"/>
                    </a:solidFill>
                  </a:tcPr>
                </a:tc>
                <a:tc>
                  <a:txBody>
                    <a:bodyPr lIns="7560" rIns="7560" tIns="756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2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  <a:endParaRPr b="0" lang="en-IN" sz="2800" spc="-1" strike="noStrike">
                        <a:latin typeface="Arial"/>
                      </a:endParaRPr>
                    </a:p>
                  </a:txBody>
                  <a:tcPr marL="7560" marR="7560">
                    <a:lnL w="12240">
                      <a:noFill/>
                    </a:lnL>
                    <a:lnR w="12240">
                      <a:solidFill>
                        <a:srgbClr val="000000"/>
                      </a:solidFill>
                    </a:lnR>
                    <a:solidFill>
                      <a:srgbClr val="ffffff"/>
                    </a:solidFill>
                  </a:tcPr>
                </a:tc>
                <a:tc>
                  <a:tcPr marL="7560" marR="7560">
                    <a:lnL w="12240">
                      <a:solidFill>
                        <a:srgbClr val="000000"/>
                      </a:solidFill>
                    </a:lnL>
                    <a:solidFill>
                      <a:srgbClr val="ffffff"/>
                    </a:solidFill>
                  </a:tcPr>
                </a:tc>
              </a:tr>
              <a:tr h="434520">
                <a:tc>
                  <a:txBody>
                    <a:bodyPr lIns="7560" rIns="7560" tIns="756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2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  <a:endParaRPr b="0" lang="en-IN" sz="2800" spc="-1" strike="noStrike">
                        <a:latin typeface="Arial"/>
                      </a:endParaRPr>
                    </a:p>
                  </a:txBody>
                  <a:tcPr marL="7560" marR="7560">
                    <a:lnR w="12240">
                      <a:noFill/>
                    </a:lnR>
                    <a:solidFill>
                      <a:srgbClr val="ffffff"/>
                    </a:solidFill>
                  </a:tcPr>
                </a:tc>
                <a:tc>
                  <a:txBody>
                    <a:bodyPr lIns="7560" rIns="7560" tIns="756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2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  <a:endParaRPr b="0" lang="en-IN" sz="2800" spc="-1" strike="noStrike">
                        <a:latin typeface="Arial"/>
                      </a:endParaRPr>
                    </a:p>
                  </a:txBody>
                  <a:tcPr marL="7560" marR="7560">
                    <a:lnL w="12240">
                      <a:noFill/>
                    </a:lnL>
                    <a:lnR w="12240">
                      <a:solidFill>
                        <a:srgbClr val="000000"/>
                      </a:solidFill>
                    </a:lnR>
                    <a:solidFill>
                      <a:srgbClr val="ffffff"/>
                    </a:solidFill>
                  </a:tcPr>
                </a:tc>
                <a:tc>
                  <a:tcPr marL="7560" marR="7560">
                    <a:lnL w="12240">
                      <a:solidFill>
                        <a:srgbClr val="000000"/>
                      </a:solidFill>
                    </a:lnL>
                    <a:solidFill>
                      <a:srgbClr val="ffffff"/>
                    </a:solidFill>
                  </a:tcPr>
                </a:tc>
              </a:tr>
              <a:tr h="434520">
                <a:tc>
                  <a:txBody>
                    <a:bodyPr lIns="7560" rIns="7560" tIns="756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2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  <a:endParaRPr b="0" lang="en-IN" sz="2800" spc="-1" strike="noStrike">
                        <a:latin typeface="Arial"/>
                      </a:endParaRPr>
                    </a:p>
                  </a:txBody>
                  <a:tcPr marL="7560" marR="7560">
                    <a:lnR w="12240">
                      <a:noFill/>
                    </a:lnR>
                    <a:solidFill>
                      <a:srgbClr val="ffffff"/>
                    </a:solidFill>
                  </a:tcPr>
                </a:tc>
                <a:tc>
                  <a:txBody>
                    <a:bodyPr lIns="7560" rIns="7560" tIns="756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2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  <a:endParaRPr b="0" lang="en-IN" sz="2800" spc="-1" strike="noStrike">
                        <a:latin typeface="Arial"/>
                      </a:endParaRPr>
                    </a:p>
                  </a:txBody>
                  <a:tcPr marL="7560" marR="7560">
                    <a:lnL w="12240">
                      <a:noFill/>
                    </a:lnL>
                    <a:lnR w="12240">
                      <a:solidFill>
                        <a:srgbClr val="000000"/>
                      </a:solidFill>
                    </a:lnR>
                    <a:solidFill>
                      <a:srgbClr val="ffffff"/>
                    </a:solidFill>
                  </a:tcPr>
                </a:tc>
                <a:tc>
                  <a:tcPr marL="7560" marR="7560">
                    <a:lnL w="12240">
                      <a:solidFill>
                        <a:srgbClr val="000000"/>
                      </a:solidFill>
                    </a:lnL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714" name="Picture 10" descr=""/>
          <p:cNvPicPr/>
          <p:nvPr/>
        </p:nvPicPr>
        <p:blipFill>
          <a:blip r:embed="rId5"/>
          <a:stretch/>
        </p:blipFill>
        <p:spPr>
          <a:xfrm>
            <a:off x="4832280" y="1647360"/>
            <a:ext cx="377640" cy="254880"/>
          </a:xfrm>
          <a:prstGeom prst="rect">
            <a:avLst/>
          </a:prstGeom>
          <a:ln>
            <a:noFill/>
          </a:ln>
        </p:spPr>
      </p:pic>
      <p:pic>
        <p:nvPicPr>
          <p:cNvPr id="715" name="Picture 9" descr=""/>
          <p:cNvPicPr/>
          <p:nvPr/>
        </p:nvPicPr>
        <p:blipFill>
          <a:blip r:embed="rId6"/>
          <a:stretch/>
        </p:blipFill>
        <p:spPr>
          <a:xfrm>
            <a:off x="5841000" y="1630800"/>
            <a:ext cx="387360" cy="254880"/>
          </a:xfrm>
          <a:prstGeom prst="rect">
            <a:avLst/>
          </a:prstGeom>
          <a:ln>
            <a:noFill/>
          </a:ln>
        </p:spPr>
      </p:pic>
      <p:pic>
        <p:nvPicPr>
          <p:cNvPr id="716" name="Picture 32" descr=""/>
          <p:cNvPicPr/>
          <p:nvPr/>
        </p:nvPicPr>
        <p:blipFill>
          <a:blip r:embed="rId7"/>
          <a:stretch/>
        </p:blipFill>
        <p:spPr>
          <a:xfrm>
            <a:off x="7187040" y="1577880"/>
            <a:ext cx="874800" cy="360360"/>
          </a:xfrm>
          <a:prstGeom prst="rect">
            <a:avLst/>
          </a:prstGeom>
          <a:ln>
            <a:noFill/>
          </a:ln>
        </p:spPr>
      </p:pic>
      <p:sp>
        <p:nvSpPr>
          <p:cNvPr id="717" name="CustomShape 11"/>
          <p:cNvSpPr/>
          <p:nvPr/>
        </p:nvSpPr>
        <p:spPr>
          <a:xfrm>
            <a:off x="1354680" y="1677600"/>
            <a:ext cx="469080" cy="30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IN" sz="1400" spc="-1" strike="noStrike">
                <a:solidFill>
                  <a:srgbClr val="000000"/>
                </a:solidFill>
                <a:latin typeface="Calibri"/>
              </a:rPr>
              <a:t>-10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718" name="CustomShape 12"/>
          <p:cNvSpPr/>
          <p:nvPr/>
        </p:nvSpPr>
        <p:spPr>
          <a:xfrm>
            <a:off x="1311120" y="2149200"/>
            <a:ext cx="405360" cy="30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IN" sz="1400" spc="-1" strike="noStrike">
                <a:solidFill>
                  <a:srgbClr val="000000"/>
                </a:solidFill>
                <a:latin typeface="Calibri"/>
              </a:rPr>
              <a:t>20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719" name="CustomShape 13"/>
          <p:cNvSpPr/>
          <p:nvPr/>
        </p:nvSpPr>
        <p:spPr>
          <a:xfrm>
            <a:off x="1287720" y="2616120"/>
            <a:ext cx="405360" cy="30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IN" sz="1400" spc="-1" strike="noStrike">
                <a:solidFill>
                  <a:srgbClr val="000000"/>
                </a:solidFill>
                <a:latin typeface="Calibri"/>
              </a:rPr>
              <a:t>20</a:t>
            </a:r>
            <a:endParaRPr b="0" lang="en-IN" sz="1400" spc="-1" strike="noStrike">
              <a:latin typeface="Arial"/>
            </a:endParaRPr>
          </a:p>
        </p:txBody>
      </p:sp>
      <p:pic>
        <p:nvPicPr>
          <p:cNvPr id="720" name="Ink 4" descr=""/>
          <p:cNvPicPr/>
          <p:nvPr/>
        </p:nvPicPr>
        <p:blipFill>
          <a:blip r:embed="rId8"/>
          <a:stretch/>
        </p:blipFill>
        <p:spPr>
          <a:xfrm>
            <a:off x="1348200" y="2037240"/>
            <a:ext cx="7359840" cy="2087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08" dur="indefinite" restart="never" nodeType="tmRoot">
          <p:childTnLst>
            <p:seq>
              <p:cTn id="309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CustomShape 1"/>
          <p:cNvSpPr/>
          <p:nvPr/>
        </p:nvSpPr>
        <p:spPr>
          <a:xfrm>
            <a:off x="4191120" y="743040"/>
            <a:ext cx="4407480" cy="1428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ctr"/>
          <a:p>
            <a:pPr>
              <a:lnSpc>
                <a:spcPct val="100000"/>
              </a:lnSpc>
            </a:pPr>
            <a:r>
              <a:rPr b="0" lang="en-IN" sz="4400" spc="-1" strike="noStrike">
                <a:solidFill>
                  <a:srgbClr val="404040"/>
                </a:solidFill>
                <a:latin typeface="Calibri"/>
              </a:rPr>
              <a:t>Neural Networks: Representation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722" name="Line 2"/>
          <p:cNvSpPr/>
          <p:nvPr/>
        </p:nvSpPr>
        <p:spPr>
          <a:xfrm>
            <a:off x="4224600" y="2150280"/>
            <a:ext cx="4297680" cy="36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723" name="TextShape 3"/>
          <p:cNvSpPr txBox="1"/>
          <p:nvPr/>
        </p:nvSpPr>
        <p:spPr>
          <a:xfrm>
            <a:off x="4191120" y="2266920"/>
            <a:ext cx="4495320" cy="1676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0" lang="en-US" sz="4800" spc="-1" strike="noStrike">
                <a:solidFill>
                  <a:srgbClr val="404040"/>
                </a:solidFill>
                <a:latin typeface="Calibri"/>
              </a:rPr>
              <a:t>Examples and intuitions II</a:t>
            </a:r>
            <a:endParaRPr b="0" lang="en-US" sz="4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724" name="Picture 2" descr=""/>
          <p:cNvPicPr/>
          <p:nvPr/>
        </p:nvPicPr>
        <p:blipFill>
          <a:blip r:embed="rId1"/>
          <a:srcRect l="0" t="0" r="0" b="7247"/>
          <a:stretch/>
        </p:blipFill>
        <p:spPr>
          <a:xfrm>
            <a:off x="685800" y="361800"/>
            <a:ext cx="3200040" cy="3657240"/>
          </a:xfrm>
          <a:prstGeom prst="rect">
            <a:avLst/>
          </a:prstGeom>
          <a:ln>
            <a:noFill/>
          </a:ln>
        </p:spPr>
      </p:pic>
      <p:sp>
        <p:nvSpPr>
          <p:cNvPr id="725" name="CustomShape 4"/>
          <p:cNvSpPr/>
          <p:nvPr/>
        </p:nvSpPr>
        <p:spPr>
          <a:xfrm>
            <a:off x="838080" y="3867120"/>
            <a:ext cx="2895120" cy="837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ctr"/>
          <a:p>
            <a:pPr>
              <a:lnSpc>
                <a:spcPct val="100000"/>
              </a:lnSpc>
            </a:pPr>
            <a:r>
              <a:rPr b="0" lang="en-IN" sz="2400" spc="-1" strike="noStrike">
                <a:solidFill>
                  <a:srgbClr val="404040"/>
                </a:solidFill>
                <a:latin typeface="Calibri"/>
              </a:rPr>
              <a:t>Machine Learning</a:t>
            </a:r>
            <a:endParaRPr b="0" lang="en-IN" sz="2400" spc="-1" strike="noStrike">
              <a:latin typeface="Arial"/>
            </a:endParaRPr>
          </a:p>
        </p:txBody>
      </p:sp>
    </p:spTree>
  </p:cSld>
  <p:timing>
    <p:tnLst>
      <p:par>
        <p:cTn id="310" dur="indefinite" restart="never" nodeType="tmRoot">
          <p:childTnLst>
            <p:seq>
              <p:cTn id="311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6" name="Picture 3" descr=""/>
          <p:cNvPicPr/>
          <p:nvPr/>
        </p:nvPicPr>
        <p:blipFill>
          <a:blip r:embed="rId1"/>
          <a:stretch/>
        </p:blipFill>
        <p:spPr>
          <a:xfrm>
            <a:off x="1828800" y="511920"/>
            <a:ext cx="1719720" cy="308880"/>
          </a:xfrm>
          <a:prstGeom prst="rect">
            <a:avLst/>
          </a:prstGeom>
          <a:ln>
            <a:noFill/>
          </a:ln>
        </p:spPr>
      </p:pic>
      <p:pic>
        <p:nvPicPr>
          <p:cNvPr id="727" name="Picture 5" descr=""/>
          <p:cNvPicPr/>
          <p:nvPr/>
        </p:nvPicPr>
        <p:blipFill>
          <a:blip r:embed="rId2"/>
          <a:stretch/>
        </p:blipFill>
        <p:spPr>
          <a:xfrm>
            <a:off x="5562720" y="511920"/>
            <a:ext cx="1453320" cy="306360"/>
          </a:xfrm>
          <a:prstGeom prst="rect">
            <a:avLst/>
          </a:prstGeom>
          <a:ln>
            <a:noFill/>
          </a:ln>
        </p:spPr>
      </p:pic>
      <p:sp>
        <p:nvSpPr>
          <p:cNvPr id="728" name="Line 1"/>
          <p:cNvSpPr/>
          <p:nvPr/>
        </p:nvSpPr>
        <p:spPr>
          <a:xfrm>
            <a:off x="457200" y="1047600"/>
            <a:ext cx="8229600" cy="360"/>
          </a:xfrm>
          <a:prstGeom prst="line">
            <a:avLst/>
          </a:prstGeom>
          <a:ln>
            <a:rou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729" name="CustomShape 2"/>
          <p:cNvSpPr/>
          <p:nvPr/>
        </p:nvSpPr>
        <p:spPr>
          <a:xfrm>
            <a:off x="380880" y="1200240"/>
            <a:ext cx="434304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IN" sz="2400" spc="-1" strike="noStrike">
                <a:solidFill>
                  <a:srgbClr val="000000"/>
                </a:solidFill>
                <a:latin typeface="Calibri"/>
              </a:rPr>
              <a:t>Negation: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730" name="CustomShape 3"/>
          <p:cNvSpPr/>
          <p:nvPr/>
        </p:nvSpPr>
        <p:spPr>
          <a:xfrm>
            <a:off x="654840" y="2875320"/>
            <a:ext cx="526680" cy="522000"/>
          </a:xfrm>
          <a:prstGeom prst="ellipse">
            <a:avLst/>
          </a:prstGeom>
          <a:solidFill>
            <a:schemeClr val="bg1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31" name="CustomShape 4"/>
          <p:cNvSpPr/>
          <p:nvPr/>
        </p:nvSpPr>
        <p:spPr>
          <a:xfrm>
            <a:off x="654840" y="2196360"/>
            <a:ext cx="526680" cy="522000"/>
          </a:xfrm>
          <a:prstGeom prst="ellipse">
            <a:avLst/>
          </a:prstGeom>
          <a:solidFill>
            <a:schemeClr val="bg1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32" name="CustomShape 5"/>
          <p:cNvSpPr/>
          <p:nvPr/>
        </p:nvSpPr>
        <p:spPr>
          <a:xfrm>
            <a:off x="2660760" y="2772000"/>
            <a:ext cx="526680" cy="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33" name="CustomShape 6"/>
          <p:cNvSpPr/>
          <p:nvPr/>
        </p:nvSpPr>
        <p:spPr>
          <a:xfrm>
            <a:off x="1181880" y="2457360"/>
            <a:ext cx="951120" cy="314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34" name="CustomShape 7"/>
          <p:cNvSpPr/>
          <p:nvPr/>
        </p:nvSpPr>
        <p:spPr>
          <a:xfrm flipV="1">
            <a:off x="1181880" y="2772000"/>
            <a:ext cx="951120" cy="364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35" name="CustomShape 8"/>
          <p:cNvSpPr/>
          <p:nvPr/>
        </p:nvSpPr>
        <p:spPr>
          <a:xfrm>
            <a:off x="2133720" y="2511000"/>
            <a:ext cx="526680" cy="522000"/>
          </a:xfrm>
          <a:prstGeom prst="ellipse">
            <a:avLst/>
          </a:prstGeom>
          <a:solidFill>
            <a:schemeClr val="bg1"/>
          </a:solidFill>
          <a:ln>
            <a:solidFill>
              <a:schemeClr val="accent6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736" name="Picture 17" descr=""/>
          <p:cNvPicPr/>
          <p:nvPr/>
        </p:nvPicPr>
        <p:blipFill>
          <a:blip r:embed="rId3"/>
          <a:stretch/>
        </p:blipFill>
        <p:spPr>
          <a:xfrm>
            <a:off x="3260160" y="2633760"/>
            <a:ext cx="778320" cy="320760"/>
          </a:xfrm>
          <a:prstGeom prst="rect">
            <a:avLst/>
          </a:prstGeom>
          <a:ln>
            <a:noFill/>
          </a:ln>
        </p:spPr>
      </p:pic>
      <p:pic>
        <p:nvPicPr>
          <p:cNvPr id="737" name="Picture 18" descr=""/>
          <p:cNvPicPr/>
          <p:nvPr/>
        </p:nvPicPr>
        <p:blipFill>
          <a:blip r:embed="rId4"/>
          <a:stretch/>
        </p:blipFill>
        <p:spPr>
          <a:xfrm>
            <a:off x="807120" y="3088440"/>
            <a:ext cx="222480" cy="150120"/>
          </a:xfrm>
          <a:prstGeom prst="rect">
            <a:avLst/>
          </a:prstGeom>
          <a:ln>
            <a:noFill/>
          </a:ln>
        </p:spPr>
      </p:pic>
      <p:pic>
        <p:nvPicPr>
          <p:cNvPr id="738" name="Picture 20" descr=""/>
          <p:cNvPicPr/>
          <p:nvPr/>
        </p:nvPicPr>
        <p:blipFill>
          <a:blip r:embed="rId5"/>
          <a:stretch/>
        </p:blipFill>
        <p:spPr>
          <a:xfrm>
            <a:off x="807480" y="2398680"/>
            <a:ext cx="228240" cy="150120"/>
          </a:xfrm>
          <a:prstGeom prst="rect">
            <a:avLst/>
          </a:prstGeom>
          <a:ln>
            <a:noFill/>
          </a:ln>
        </p:spPr>
      </p:pic>
      <p:graphicFrame>
        <p:nvGraphicFramePr>
          <p:cNvPr id="739" name="Table 9"/>
          <p:cNvGraphicFramePr/>
          <p:nvPr/>
        </p:nvGraphicFramePr>
        <p:xfrm>
          <a:off x="4495680" y="1962000"/>
          <a:ext cx="3161880" cy="946080"/>
        </p:xfrm>
        <a:graphic>
          <a:graphicData uri="http://schemas.openxmlformats.org/drawingml/2006/table">
            <a:tbl>
              <a:tblPr/>
              <a:tblGrid>
                <a:gridCol w="1028520"/>
                <a:gridCol w="2133360"/>
              </a:tblGrid>
              <a:tr h="373680">
                <a:tc>
                  <a:tcPr marL="7560" marR="7560">
                    <a:lnL w="12240">
                      <a:noFill/>
                    </a:lnL>
                    <a:lnR w="12240">
                      <a:solidFill>
                        <a:srgbClr val="000000"/>
                      </a:solidFill>
                    </a:lnR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cPr marL="7560" marR="7560">
                    <a:lnL w="12240">
                      <a:solidFill>
                        <a:srgbClr val="000000"/>
                      </a:solidFill>
                    </a:lnL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495360">
                <a:tc>
                  <a:txBody>
                    <a:bodyPr lIns="7560" rIns="7560" tIns="756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32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  <a:endParaRPr b="0" lang="en-IN" sz="3200" spc="-1" strike="noStrike">
                        <a:latin typeface="Arial"/>
                      </a:endParaRPr>
                    </a:p>
                  </a:txBody>
                  <a:tcPr marL="7560" marR="7560">
                    <a:lnL w="12240">
                      <a:noFill/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solidFill>
                      <a:srgbClr val="ffffff"/>
                    </a:solidFill>
                  </a:tcPr>
                </a:tc>
                <a:tc>
                  <a:tcPr marL="7560" marR="7560">
                    <a:lnL w="12240">
                      <a:solidFill>
                        <a:srgbClr val="000000"/>
                      </a:solidFill>
                    </a:lnL>
                    <a:lnT w="12240">
                      <a:solidFill>
                        <a:srgbClr val="000000"/>
                      </a:solidFill>
                    </a:lnT>
                    <a:solidFill>
                      <a:srgbClr val="ffffff"/>
                    </a:solidFill>
                  </a:tcPr>
                </a:tc>
              </a:tr>
              <a:tr h="495360">
                <a:tc>
                  <a:txBody>
                    <a:bodyPr lIns="7560" rIns="7560" tIns="756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32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  <a:endParaRPr b="0" lang="en-IN" sz="3200" spc="-1" strike="noStrike">
                        <a:latin typeface="Arial"/>
                      </a:endParaRPr>
                    </a:p>
                  </a:txBody>
                  <a:tcPr marL="7560" marR="7560">
                    <a:lnL w="12240">
                      <a:noFill/>
                    </a:lnL>
                    <a:lnR w="12240">
                      <a:solidFill>
                        <a:srgbClr val="000000"/>
                      </a:solidFill>
                    </a:lnR>
                    <a:solidFill>
                      <a:srgbClr val="ffffff"/>
                    </a:solidFill>
                  </a:tcPr>
                </a:tc>
                <a:tc>
                  <a:tcPr marL="7560" marR="7560">
                    <a:lnL w="12240">
                      <a:solidFill>
                        <a:srgbClr val="000000"/>
                      </a:solidFill>
                    </a:lnL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740" name="Picture 22" descr=""/>
          <p:cNvPicPr/>
          <p:nvPr/>
        </p:nvPicPr>
        <p:blipFill>
          <a:blip r:embed="rId6"/>
          <a:stretch/>
        </p:blipFill>
        <p:spPr>
          <a:xfrm>
            <a:off x="4887360" y="2121120"/>
            <a:ext cx="370080" cy="249840"/>
          </a:xfrm>
          <a:prstGeom prst="rect">
            <a:avLst/>
          </a:prstGeom>
          <a:ln>
            <a:noFill/>
          </a:ln>
        </p:spPr>
      </p:pic>
      <p:pic>
        <p:nvPicPr>
          <p:cNvPr id="741" name="Picture 24" descr=""/>
          <p:cNvPicPr/>
          <p:nvPr/>
        </p:nvPicPr>
        <p:blipFill>
          <a:blip r:embed="rId7"/>
          <a:stretch/>
        </p:blipFill>
        <p:spPr>
          <a:xfrm>
            <a:off x="6324480" y="2038320"/>
            <a:ext cx="856800" cy="353160"/>
          </a:xfrm>
          <a:prstGeom prst="rect">
            <a:avLst/>
          </a:prstGeom>
          <a:ln>
            <a:noFill/>
          </a:ln>
        </p:spPr>
      </p:pic>
      <p:pic>
        <p:nvPicPr>
          <p:cNvPr id="742" name="Picture 27" descr=""/>
          <p:cNvPicPr/>
          <p:nvPr/>
        </p:nvPicPr>
        <p:blipFill>
          <a:blip r:embed="rId8"/>
          <a:stretch/>
        </p:blipFill>
        <p:spPr>
          <a:xfrm>
            <a:off x="654840" y="3975480"/>
            <a:ext cx="2827440" cy="306000"/>
          </a:xfrm>
          <a:prstGeom prst="rect">
            <a:avLst/>
          </a:prstGeom>
          <a:ln>
            <a:noFill/>
          </a:ln>
        </p:spPr>
      </p:pic>
      <p:pic>
        <p:nvPicPr>
          <p:cNvPr id="743" name="Picture 29" descr=""/>
          <p:cNvPicPr/>
          <p:nvPr/>
        </p:nvPicPr>
        <p:blipFill>
          <a:blip r:embed="rId9"/>
          <a:stretch/>
        </p:blipFill>
        <p:spPr>
          <a:xfrm>
            <a:off x="4775400" y="3975480"/>
            <a:ext cx="3492720" cy="306000"/>
          </a:xfrm>
          <a:prstGeom prst="rect">
            <a:avLst/>
          </a:prstGeom>
          <a:ln>
            <a:noFill/>
          </a:ln>
        </p:spPr>
      </p:pic>
      <p:sp>
        <p:nvSpPr>
          <p:cNvPr id="744" name="Line 10"/>
          <p:cNvSpPr/>
          <p:nvPr/>
        </p:nvSpPr>
        <p:spPr>
          <a:xfrm>
            <a:off x="4190760" y="3790800"/>
            <a:ext cx="360" cy="1143000"/>
          </a:xfrm>
          <a:prstGeom prst="line">
            <a:avLst/>
          </a:prstGeom>
          <a:ln>
            <a:rou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pic>
        <p:nvPicPr>
          <p:cNvPr id="745" name="Ink 1" descr=""/>
          <p:cNvPicPr/>
          <p:nvPr/>
        </p:nvPicPr>
        <p:blipFill>
          <a:blip r:embed="rId10"/>
          <a:stretch/>
        </p:blipFill>
        <p:spPr>
          <a:xfrm>
            <a:off x="283680" y="270000"/>
            <a:ext cx="8430480" cy="4745520"/>
          </a:xfrm>
          <a:prstGeom prst="rect">
            <a:avLst/>
          </a:prstGeom>
          <a:ln>
            <a:noFill/>
          </a:ln>
        </p:spPr>
      </p:pic>
      <p:sp>
        <p:nvSpPr>
          <p:cNvPr id="746" name="CustomShape 11"/>
          <p:cNvSpPr/>
          <p:nvPr/>
        </p:nvSpPr>
        <p:spPr>
          <a:xfrm flipV="1">
            <a:off x="6521760" y="3033000"/>
            <a:ext cx="1819800" cy="941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4a7ebb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47" name="CustomShape 12"/>
          <p:cNvSpPr/>
          <p:nvPr/>
        </p:nvSpPr>
        <p:spPr>
          <a:xfrm>
            <a:off x="8136000" y="2772000"/>
            <a:ext cx="411120" cy="257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i="1" lang="en-IN" sz="1100" spc="-1" strike="noStrike">
                <a:solidFill>
                  <a:srgbClr val="00b050"/>
                </a:solidFill>
                <a:latin typeface="Calibri"/>
              </a:rPr>
              <a:t>nor</a:t>
            </a:r>
            <a:endParaRPr b="0" lang="en-IN" sz="1100" spc="-1" strike="noStrike">
              <a:latin typeface="Arial"/>
            </a:endParaRPr>
          </a:p>
        </p:txBody>
      </p:sp>
    </p:spTree>
  </p:cSld>
  <p:timing>
    <p:tnLst>
      <p:par>
        <p:cTn id="312" dur="indefinite" restart="never" nodeType="tmRoot">
          <p:childTnLst>
            <p:seq>
              <p:cTn id="313" dur="indefinite" nodeType="mainSeq">
                <p:childTnLst>
                  <p:par>
                    <p:cTn id="314" fill="hold">
                      <p:stCondLst>
                        <p:cond delay="indefinite"/>
                      </p:stCondLst>
                      <p:childTnLst>
                        <p:par>
                          <p:cTn id="315" fill="hold">
                            <p:stCondLst>
                              <p:cond delay="0"/>
                            </p:stCondLst>
                            <p:childTnLst>
                              <p:par>
                                <p:cTn id="316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8" fill="hold">
                      <p:stCondLst>
                        <p:cond delay="indefinite"/>
                      </p:stCondLst>
                      <p:childTnLst>
                        <p:par>
                          <p:cTn id="319" fill="hold">
                            <p:stCondLst>
                              <p:cond delay="0"/>
                            </p:stCondLst>
                            <p:childTnLst>
                              <p:par>
                                <p:cTn id="320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2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CustomShape 1"/>
          <p:cNvSpPr/>
          <p:nvPr/>
        </p:nvSpPr>
        <p:spPr>
          <a:xfrm>
            <a:off x="380880" y="285840"/>
            <a:ext cx="434304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IN" sz="2400" spc="-1" strike="noStrike">
                <a:solidFill>
                  <a:srgbClr val="000000"/>
                </a:solidFill>
                <a:latin typeface="Calibri"/>
              </a:rPr>
              <a:t>Putting it together: </a:t>
            </a:r>
            <a:endParaRPr b="0" lang="en-IN" sz="2400" spc="-1" strike="noStrike">
              <a:latin typeface="Arial"/>
            </a:endParaRPr>
          </a:p>
        </p:txBody>
      </p:sp>
      <p:pic>
        <p:nvPicPr>
          <p:cNvPr id="749" name="Picture 3" descr=""/>
          <p:cNvPicPr/>
          <p:nvPr/>
        </p:nvPicPr>
        <p:blipFill>
          <a:blip r:embed="rId1"/>
          <a:stretch/>
        </p:blipFill>
        <p:spPr>
          <a:xfrm>
            <a:off x="3021480" y="393120"/>
            <a:ext cx="1702800" cy="262440"/>
          </a:xfrm>
          <a:prstGeom prst="rect">
            <a:avLst/>
          </a:prstGeom>
          <a:ln>
            <a:noFill/>
          </a:ln>
        </p:spPr>
      </p:pic>
      <p:grpSp>
        <p:nvGrpSpPr>
          <p:cNvPr id="750" name="Group 2"/>
          <p:cNvGrpSpPr/>
          <p:nvPr/>
        </p:nvGrpSpPr>
        <p:grpSpPr>
          <a:xfrm>
            <a:off x="513720" y="902880"/>
            <a:ext cx="2520720" cy="1376280"/>
            <a:chOff x="513720" y="902880"/>
            <a:chExt cx="2520720" cy="1376280"/>
          </a:xfrm>
        </p:grpSpPr>
        <p:sp>
          <p:nvSpPr>
            <p:cNvPr id="751" name="CustomShape 3"/>
            <p:cNvSpPr/>
            <p:nvPr/>
          </p:nvSpPr>
          <p:spPr>
            <a:xfrm>
              <a:off x="513720" y="1897200"/>
              <a:ext cx="380520" cy="381960"/>
            </a:xfrm>
            <a:prstGeom prst="ellipse">
              <a:avLst/>
            </a:prstGeom>
            <a:solidFill>
              <a:schemeClr val="bg1"/>
            </a:solidFill>
            <a:ln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52" name="CustomShape 4"/>
            <p:cNvSpPr/>
            <p:nvPr/>
          </p:nvSpPr>
          <p:spPr>
            <a:xfrm>
              <a:off x="513720" y="1400040"/>
              <a:ext cx="380520" cy="381960"/>
            </a:xfrm>
            <a:prstGeom prst="ellipse">
              <a:avLst/>
            </a:prstGeom>
            <a:solidFill>
              <a:schemeClr val="bg1"/>
            </a:solidFill>
            <a:ln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53" name="CustomShape 5"/>
            <p:cNvSpPr/>
            <p:nvPr/>
          </p:nvSpPr>
          <p:spPr>
            <a:xfrm>
              <a:off x="513720" y="902880"/>
              <a:ext cx="380520" cy="381960"/>
            </a:xfrm>
            <a:prstGeom prst="ellipse">
              <a:avLst/>
            </a:prstGeom>
            <a:solidFill>
              <a:schemeClr val="bg1"/>
            </a:solidFill>
            <a:ln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54" name="CustomShape 6"/>
            <p:cNvSpPr/>
            <p:nvPr/>
          </p:nvSpPr>
          <p:spPr>
            <a:xfrm>
              <a:off x="2085120" y="1585440"/>
              <a:ext cx="38052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solidFill>
                <a:srgbClr val="ff0000"/>
              </a:solidFill>
              <a:round/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55" name="CustomShape 7"/>
            <p:cNvSpPr/>
            <p:nvPr/>
          </p:nvSpPr>
          <p:spPr>
            <a:xfrm>
              <a:off x="894600" y="1094400"/>
              <a:ext cx="809280" cy="4906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solidFill>
                <a:srgbClr val="ff0000"/>
              </a:solidFill>
              <a:round/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56" name="CustomShape 8"/>
            <p:cNvSpPr/>
            <p:nvPr/>
          </p:nvSpPr>
          <p:spPr>
            <a:xfrm flipV="1">
              <a:off x="894600" y="1579320"/>
              <a:ext cx="809280" cy="54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solidFill>
                <a:srgbClr val="ff0000"/>
              </a:solidFill>
              <a:round/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57" name="CustomShape 9"/>
            <p:cNvSpPr/>
            <p:nvPr/>
          </p:nvSpPr>
          <p:spPr>
            <a:xfrm flipV="1">
              <a:off x="894600" y="1082880"/>
              <a:ext cx="809280" cy="5025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solidFill>
                <a:srgbClr val="ff0000"/>
              </a:solidFill>
              <a:round/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58" name="CustomShape 10"/>
            <p:cNvSpPr/>
            <p:nvPr/>
          </p:nvSpPr>
          <p:spPr>
            <a:xfrm>
              <a:off x="1704240" y="1394280"/>
              <a:ext cx="380520" cy="38196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759" name="Picture 12" descr=""/>
            <p:cNvPicPr/>
            <p:nvPr/>
          </p:nvPicPr>
          <p:blipFill>
            <a:blip r:embed="rId2"/>
            <a:stretch/>
          </p:blipFill>
          <p:spPr>
            <a:xfrm>
              <a:off x="623520" y="1555920"/>
              <a:ext cx="160560" cy="1098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60" name="Picture 13" descr=""/>
            <p:cNvPicPr/>
            <p:nvPr/>
          </p:nvPicPr>
          <p:blipFill>
            <a:blip r:embed="rId3"/>
            <a:stretch/>
          </p:blipFill>
          <p:spPr>
            <a:xfrm>
              <a:off x="623880" y="2048760"/>
              <a:ext cx="164880" cy="1098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61" name="Picture 14" descr=""/>
            <p:cNvPicPr/>
            <p:nvPr/>
          </p:nvPicPr>
          <p:blipFill>
            <a:blip r:embed="rId4"/>
            <a:stretch/>
          </p:blipFill>
          <p:spPr>
            <a:xfrm>
              <a:off x="623880" y="1051200"/>
              <a:ext cx="164880" cy="1098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62" name="Picture 15" descr=""/>
            <p:cNvPicPr/>
            <p:nvPr/>
          </p:nvPicPr>
          <p:blipFill>
            <a:blip r:embed="rId5"/>
            <a:stretch/>
          </p:blipFill>
          <p:spPr>
            <a:xfrm>
              <a:off x="2535840" y="1479240"/>
              <a:ext cx="498600" cy="20808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763" name="CustomShape 11"/>
          <p:cNvSpPr/>
          <p:nvPr/>
        </p:nvSpPr>
        <p:spPr>
          <a:xfrm>
            <a:off x="3463920" y="1917000"/>
            <a:ext cx="380520" cy="381960"/>
          </a:xfrm>
          <a:prstGeom prst="ellipse">
            <a:avLst/>
          </a:prstGeom>
          <a:solidFill>
            <a:schemeClr val="bg1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64" name="CustomShape 12"/>
          <p:cNvSpPr/>
          <p:nvPr/>
        </p:nvSpPr>
        <p:spPr>
          <a:xfrm>
            <a:off x="3463920" y="1419840"/>
            <a:ext cx="380520" cy="381960"/>
          </a:xfrm>
          <a:prstGeom prst="ellipse">
            <a:avLst/>
          </a:prstGeom>
          <a:solidFill>
            <a:schemeClr val="bg1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65" name="CustomShape 13"/>
          <p:cNvSpPr/>
          <p:nvPr/>
        </p:nvSpPr>
        <p:spPr>
          <a:xfrm>
            <a:off x="3463920" y="923040"/>
            <a:ext cx="380520" cy="381960"/>
          </a:xfrm>
          <a:prstGeom prst="ellipse">
            <a:avLst/>
          </a:prstGeom>
          <a:solidFill>
            <a:schemeClr val="bg1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66" name="CustomShape 14"/>
          <p:cNvSpPr/>
          <p:nvPr/>
        </p:nvSpPr>
        <p:spPr>
          <a:xfrm>
            <a:off x="5035320" y="1605240"/>
            <a:ext cx="3805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ffcc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67" name="CustomShape 15"/>
          <p:cNvSpPr/>
          <p:nvPr/>
        </p:nvSpPr>
        <p:spPr>
          <a:xfrm>
            <a:off x="3844800" y="1114200"/>
            <a:ext cx="809280" cy="490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ffcc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68" name="CustomShape 16"/>
          <p:cNvSpPr/>
          <p:nvPr/>
        </p:nvSpPr>
        <p:spPr>
          <a:xfrm flipV="1">
            <a:off x="3844800" y="1604520"/>
            <a:ext cx="809280" cy="5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ffcc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69" name="CustomShape 17"/>
          <p:cNvSpPr/>
          <p:nvPr/>
        </p:nvSpPr>
        <p:spPr>
          <a:xfrm flipV="1">
            <a:off x="3844800" y="1605240"/>
            <a:ext cx="809280" cy="502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ffcc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70" name="CustomShape 18"/>
          <p:cNvSpPr/>
          <p:nvPr/>
        </p:nvSpPr>
        <p:spPr>
          <a:xfrm>
            <a:off x="4654440" y="1414080"/>
            <a:ext cx="380520" cy="381960"/>
          </a:xfrm>
          <a:prstGeom prst="ellipse">
            <a:avLst/>
          </a:prstGeom>
          <a:solidFill>
            <a:schemeClr val="bg1"/>
          </a:solidFill>
          <a:ln>
            <a:solidFill>
              <a:srgbClr val="00ffcc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771" name="Picture 26" descr=""/>
          <p:cNvPicPr/>
          <p:nvPr/>
        </p:nvPicPr>
        <p:blipFill>
          <a:blip r:embed="rId6"/>
          <a:stretch/>
        </p:blipFill>
        <p:spPr>
          <a:xfrm>
            <a:off x="3573720" y="1576080"/>
            <a:ext cx="160560" cy="109800"/>
          </a:xfrm>
          <a:prstGeom prst="rect">
            <a:avLst/>
          </a:prstGeom>
          <a:ln>
            <a:noFill/>
          </a:ln>
        </p:spPr>
      </p:pic>
      <p:pic>
        <p:nvPicPr>
          <p:cNvPr id="772" name="Picture 27" descr=""/>
          <p:cNvPicPr/>
          <p:nvPr/>
        </p:nvPicPr>
        <p:blipFill>
          <a:blip r:embed="rId7"/>
          <a:stretch/>
        </p:blipFill>
        <p:spPr>
          <a:xfrm>
            <a:off x="3574080" y="2068560"/>
            <a:ext cx="164880" cy="109800"/>
          </a:xfrm>
          <a:prstGeom prst="rect">
            <a:avLst/>
          </a:prstGeom>
          <a:ln>
            <a:noFill/>
          </a:ln>
        </p:spPr>
      </p:pic>
      <p:pic>
        <p:nvPicPr>
          <p:cNvPr id="773" name="Picture 28" descr=""/>
          <p:cNvPicPr/>
          <p:nvPr/>
        </p:nvPicPr>
        <p:blipFill>
          <a:blip r:embed="rId8"/>
          <a:stretch/>
        </p:blipFill>
        <p:spPr>
          <a:xfrm>
            <a:off x="3574080" y="1071000"/>
            <a:ext cx="164880" cy="109800"/>
          </a:xfrm>
          <a:prstGeom prst="rect">
            <a:avLst/>
          </a:prstGeom>
          <a:ln>
            <a:noFill/>
          </a:ln>
        </p:spPr>
      </p:pic>
      <p:pic>
        <p:nvPicPr>
          <p:cNvPr id="774" name="Picture 29" descr=""/>
          <p:cNvPicPr/>
          <p:nvPr/>
        </p:nvPicPr>
        <p:blipFill>
          <a:blip r:embed="rId9"/>
          <a:stretch/>
        </p:blipFill>
        <p:spPr>
          <a:xfrm>
            <a:off x="5486040" y="1499400"/>
            <a:ext cx="498600" cy="208080"/>
          </a:xfrm>
          <a:prstGeom prst="rect">
            <a:avLst/>
          </a:prstGeom>
          <a:ln>
            <a:noFill/>
          </a:ln>
        </p:spPr>
      </p:pic>
      <p:sp>
        <p:nvSpPr>
          <p:cNvPr id="775" name="CustomShape 19"/>
          <p:cNvSpPr/>
          <p:nvPr/>
        </p:nvSpPr>
        <p:spPr>
          <a:xfrm>
            <a:off x="6248520" y="1889640"/>
            <a:ext cx="380520" cy="381960"/>
          </a:xfrm>
          <a:prstGeom prst="ellipse">
            <a:avLst/>
          </a:prstGeom>
          <a:solidFill>
            <a:schemeClr val="bg1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76" name="CustomShape 20"/>
          <p:cNvSpPr/>
          <p:nvPr/>
        </p:nvSpPr>
        <p:spPr>
          <a:xfrm>
            <a:off x="6248520" y="1392480"/>
            <a:ext cx="380520" cy="381960"/>
          </a:xfrm>
          <a:prstGeom prst="ellipse">
            <a:avLst/>
          </a:prstGeom>
          <a:solidFill>
            <a:schemeClr val="bg1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77" name="CustomShape 21"/>
          <p:cNvSpPr/>
          <p:nvPr/>
        </p:nvSpPr>
        <p:spPr>
          <a:xfrm>
            <a:off x="6248520" y="895320"/>
            <a:ext cx="380520" cy="381960"/>
          </a:xfrm>
          <a:prstGeom prst="ellipse">
            <a:avLst/>
          </a:prstGeom>
          <a:solidFill>
            <a:schemeClr val="bg1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78" name="CustomShape 22"/>
          <p:cNvSpPr/>
          <p:nvPr/>
        </p:nvSpPr>
        <p:spPr>
          <a:xfrm>
            <a:off x="7819920" y="1577520"/>
            <a:ext cx="3805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f900"/>
            </a:solidFill>
            <a:round/>
            <a:tailEnd len="med" type="triangle" w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/>
        </p:style>
      </p:sp>
      <p:sp>
        <p:nvSpPr>
          <p:cNvPr id="779" name="CustomShape 23"/>
          <p:cNvSpPr/>
          <p:nvPr/>
        </p:nvSpPr>
        <p:spPr>
          <a:xfrm>
            <a:off x="6629400" y="1086480"/>
            <a:ext cx="809280" cy="490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ff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80" name="CustomShape 24"/>
          <p:cNvSpPr/>
          <p:nvPr/>
        </p:nvSpPr>
        <p:spPr>
          <a:xfrm flipV="1">
            <a:off x="6629400" y="1576800"/>
            <a:ext cx="809280" cy="5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ff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81" name="CustomShape 25"/>
          <p:cNvSpPr/>
          <p:nvPr/>
        </p:nvSpPr>
        <p:spPr>
          <a:xfrm flipV="1">
            <a:off x="6629400" y="1577520"/>
            <a:ext cx="809280" cy="502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ff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82" name="CustomShape 26"/>
          <p:cNvSpPr/>
          <p:nvPr/>
        </p:nvSpPr>
        <p:spPr>
          <a:xfrm>
            <a:off x="7439040" y="1386360"/>
            <a:ext cx="380520" cy="381960"/>
          </a:xfrm>
          <a:prstGeom prst="ellipse">
            <a:avLst/>
          </a:prstGeom>
          <a:solidFill>
            <a:schemeClr val="bg1"/>
          </a:solidFill>
          <a:ln>
            <a:solidFill>
              <a:srgbClr val="00ff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783" name="Picture 39" descr=""/>
          <p:cNvPicPr/>
          <p:nvPr/>
        </p:nvPicPr>
        <p:blipFill>
          <a:blip r:embed="rId10"/>
          <a:stretch/>
        </p:blipFill>
        <p:spPr>
          <a:xfrm>
            <a:off x="6358320" y="1548360"/>
            <a:ext cx="160560" cy="109800"/>
          </a:xfrm>
          <a:prstGeom prst="rect">
            <a:avLst/>
          </a:prstGeom>
          <a:ln>
            <a:noFill/>
          </a:ln>
        </p:spPr>
      </p:pic>
      <p:pic>
        <p:nvPicPr>
          <p:cNvPr id="784" name="Picture 40" descr=""/>
          <p:cNvPicPr/>
          <p:nvPr/>
        </p:nvPicPr>
        <p:blipFill>
          <a:blip r:embed="rId11"/>
          <a:stretch/>
        </p:blipFill>
        <p:spPr>
          <a:xfrm>
            <a:off x="6358680" y="2041200"/>
            <a:ext cx="164880" cy="109800"/>
          </a:xfrm>
          <a:prstGeom prst="rect">
            <a:avLst/>
          </a:prstGeom>
          <a:ln>
            <a:noFill/>
          </a:ln>
        </p:spPr>
      </p:pic>
      <p:pic>
        <p:nvPicPr>
          <p:cNvPr id="785" name="Picture 41" descr=""/>
          <p:cNvPicPr/>
          <p:nvPr/>
        </p:nvPicPr>
        <p:blipFill>
          <a:blip r:embed="rId12"/>
          <a:stretch/>
        </p:blipFill>
        <p:spPr>
          <a:xfrm>
            <a:off x="6358680" y="1043640"/>
            <a:ext cx="164880" cy="109800"/>
          </a:xfrm>
          <a:prstGeom prst="rect">
            <a:avLst/>
          </a:prstGeom>
          <a:ln>
            <a:noFill/>
          </a:ln>
        </p:spPr>
      </p:pic>
      <p:pic>
        <p:nvPicPr>
          <p:cNvPr id="786" name="Picture 42" descr=""/>
          <p:cNvPicPr/>
          <p:nvPr/>
        </p:nvPicPr>
        <p:blipFill>
          <a:blip r:embed="rId13"/>
          <a:stretch/>
        </p:blipFill>
        <p:spPr>
          <a:xfrm>
            <a:off x="8270640" y="1471680"/>
            <a:ext cx="498600" cy="208080"/>
          </a:xfrm>
          <a:prstGeom prst="rect">
            <a:avLst/>
          </a:prstGeom>
          <a:ln>
            <a:noFill/>
          </a:ln>
        </p:spPr>
      </p:pic>
      <p:pic>
        <p:nvPicPr>
          <p:cNvPr id="787" name="Picture 49" descr=""/>
          <p:cNvPicPr/>
          <p:nvPr/>
        </p:nvPicPr>
        <p:blipFill>
          <a:blip r:embed="rId14"/>
          <a:stretch/>
        </p:blipFill>
        <p:spPr>
          <a:xfrm>
            <a:off x="1212840" y="2389680"/>
            <a:ext cx="982800" cy="176400"/>
          </a:xfrm>
          <a:prstGeom prst="rect">
            <a:avLst/>
          </a:prstGeom>
          <a:ln>
            <a:noFill/>
          </a:ln>
        </p:spPr>
      </p:pic>
      <p:pic>
        <p:nvPicPr>
          <p:cNvPr id="788" name="Picture 48" descr=""/>
          <p:cNvPicPr/>
          <p:nvPr/>
        </p:nvPicPr>
        <p:blipFill>
          <a:blip r:embed="rId15"/>
          <a:stretch/>
        </p:blipFill>
        <p:spPr>
          <a:xfrm>
            <a:off x="3581280" y="2389680"/>
            <a:ext cx="2328480" cy="203760"/>
          </a:xfrm>
          <a:prstGeom prst="rect">
            <a:avLst/>
          </a:prstGeom>
          <a:ln>
            <a:noFill/>
          </a:ln>
        </p:spPr>
      </p:pic>
      <p:pic>
        <p:nvPicPr>
          <p:cNvPr id="789" name="Picture 51" descr=""/>
          <p:cNvPicPr/>
          <p:nvPr/>
        </p:nvPicPr>
        <p:blipFill>
          <a:blip r:embed="rId16"/>
          <a:stretch/>
        </p:blipFill>
        <p:spPr>
          <a:xfrm>
            <a:off x="7217640" y="2355120"/>
            <a:ext cx="830160" cy="174960"/>
          </a:xfrm>
          <a:prstGeom prst="rect">
            <a:avLst/>
          </a:prstGeom>
          <a:ln>
            <a:noFill/>
          </a:ln>
        </p:spPr>
      </p:pic>
      <p:sp>
        <p:nvSpPr>
          <p:cNvPr id="790" name="CustomShape 27"/>
          <p:cNvSpPr/>
          <p:nvPr/>
        </p:nvSpPr>
        <p:spPr>
          <a:xfrm>
            <a:off x="469440" y="4175640"/>
            <a:ext cx="424800" cy="426600"/>
          </a:xfrm>
          <a:prstGeom prst="ellipse">
            <a:avLst/>
          </a:prstGeom>
          <a:solidFill>
            <a:schemeClr val="bg1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91" name="CustomShape 28"/>
          <p:cNvSpPr/>
          <p:nvPr/>
        </p:nvSpPr>
        <p:spPr>
          <a:xfrm>
            <a:off x="469440" y="3678480"/>
            <a:ext cx="424800" cy="426600"/>
          </a:xfrm>
          <a:prstGeom prst="ellipse">
            <a:avLst/>
          </a:prstGeom>
          <a:solidFill>
            <a:schemeClr val="bg1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92" name="CustomShape 29"/>
          <p:cNvSpPr/>
          <p:nvPr/>
        </p:nvSpPr>
        <p:spPr>
          <a:xfrm>
            <a:off x="469440" y="3181320"/>
            <a:ext cx="424800" cy="426600"/>
          </a:xfrm>
          <a:prstGeom prst="ellipse">
            <a:avLst/>
          </a:prstGeom>
          <a:solidFill>
            <a:schemeClr val="bg1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793" name="Picture 61" descr=""/>
          <p:cNvPicPr/>
          <p:nvPr/>
        </p:nvPicPr>
        <p:blipFill>
          <a:blip r:embed="rId17"/>
          <a:stretch/>
        </p:blipFill>
        <p:spPr>
          <a:xfrm>
            <a:off x="579240" y="3834360"/>
            <a:ext cx="179280" cy="122760"/>
          </a:xfrm>
          <a:prstGeom prst="rect">
            <a:avLst/>
          </a:prstGeom>
          <a:ln>
            <a:noFill/>
          </a:ln>
        </p:spPr>
      </p:pic>
      <p:pic>
        <p:nvPicPr>
          <p:cNvPr id="794" name="Picture 62" descr=""/>
          <p:cNvPicPr/>
          <p:nvPr/>
        </p:nvPicPr>
        <p:blipFill>
          <a:blip r:embed="rId18"/>
          <a:stretch/>
        </p:blipFill>
        <p:spPr>
          <a:xfrm>
            <a:off x="579600" y="4327200"/>
            <a:ext cx="183960" cy="122760"/>
          </a:xfrm>
          <a:prstGeom prst="rect">
            <a:avLst/>
          </a:prstGeom>
          <a:ln>
            <a:noFill/>
          </a:ln>
        </p:spPr>
      </p:pic>
      <p:pic>
        <p:nvPicPr>
          <p:cNvPr id="795" name="Picture 63" descr=""/>
          <p:cNvPicPr/>
          <p:nvPr/>
        </p:nvPicPr>
        <p:blipFill>
          <a:blip r:embed="rId19"/>
          <a:stretch/>
        </p:blipFill>
        <p:spPr>
          <a:xfrm>
            <a:off x="579600" y="3329640"/>
            <a:ext cx="183960" cy="122400"/>
          </a:xfrm>
          <a:prstGeom prst="rect">
            <a:avLst/>
          </a:prstGeom>
          <a:ln>
            <a:noFill/>
          </a:ln>
        </p:spPr>
      </p:pic>
      <p:graphicFrame>
        <p:nvGraphicFramePr>
          <p:cNvPr id="796" name="Table 30"/>
          <p:cNvGraphicFramePr/>
          <p:nvPr/>
        </p:nvGraphicFramePr>
        <p:xfrm>
          <a:off x="5743440" y="2949480"/>
          <a:ext cx="2867040" cy="1598760"/>
        </p:xfrm>
        <a:graphic>
          <a:graphicData uri="http://schemas.openxmlformats.org/drawingml/2006/table">
            <a:tbl>
              <a:tblPr/>
              <a:tblGrid>
                <a:gridCol w="398520"/>
                <a:gridCol w="487440"/>
                <a:gridCol w="327600"/>
                <a:gridCol w="815040"/>
                <a:gridCol w="838440"/>
              </a:tblGrid>
              <a:tr h="398160">
                <a:tc>
                  <a:tcPr marL="6120" marR="6120">
                    <a:lnL w="12240">
                      <a:noFill/>
                    </a:lnL>
                    <a:lnR w="12240">
                      <a:noFill/>
                    </a:lnR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cPr marL="6120" marR="6120">
                    <a:lnL w="12240">
                      <a:noFill/>
                    </a:lnL>
                    <a:lnR w="12240">
                      <a:solidFill>
                        <a:srgbClr val="000000"/>
                      </a:solidFill>
                    </a:lnR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cPr marL="6120" marR="6120">
                    <a:lnL w="12240">
                      <a:solidFill>
                        <a:srgbClr val="000000"/>
                      </a:solidFill>
                    </a:lnL>
                    <a:lnR w="12240">
                      <a:noFill/>
                    </a:lnR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cPr marL="6120" marR="6120">
                    <a:lnL w="12240">
                      <a:noFill/>
                    </a:lnL>
                    <a:lnR w="12240">
                      <a:solidFill>
                        <a:srgbClr val="000000"/>
                      </a:solidFill>
                    </a:lnR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cPr marL="6120" marR="6120">
                    <a:lnL w="12240">
                      <a:solidFill>
                        <a:srgbClr val="000000"/>
                      </a:solidFill>
                    </a:lnL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99880">
                <a:tc>
                  <a:txBody>
                    <a:bodyPr lIns="6120" rIns="6120" tIns="612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9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  <a:endParaRPr b="0" lang="en-IN" sz="1900" spc="-1" strike="noStrike">
                        <a:latin typeface="Arial"/>
                      </a:endParaRPr>
                    </a:p>
                  </a:txBody>
                  <a:tcPr marL="6120" marR="6120">
                    <a:lnL w="12240">
                      <a:noFill/>
                    </a:lnL>
                    <a:lnR w="12240">
                      <a:noFill/>
                    </a:lnR>
                    <a:lnT w="12240">
                      <a:solidFill>
                        <a:srgbClr val="000000"/>
                      </a:solidFill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 lIns="6120" rIns="6120" tIns="612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9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  <a:endParaRPr b="0" lang="en-IN" sz="1900" spc="-1" strike="noStrike">
                        <a:latin typeface="Arial"/>
                      </a:endParaRPr>
                    </a:p>
                  </a:txBody>
                  <a:tcPr marL="6120" marR="6120">
                    <a:lnL w="12240">
                      <a:noFill/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solidFill>
                      <a:srgbClr val="ffffff"/>
                    </a:solidFill>
                  </a:tcPr>
                </a:tc>
                <a:tc>
                  <a:tcPr marL="6120" marR="6120">
                    <a:lnL w="12240">
                      <a:solidFill>
                        <a:srgbClr val="000000"/>
                      </a:solidFill>
                    </a:lnL>
                    <a:lnR w="12240">
                      <a:noFill/>
                    </a:lnR>
                    <a:lnT w="12240">
                      <a:solidFill>
                        <a:srgbClr val="000000"/>
                      </a:solidFill>
                    </a:lnT>
                    <a:solidFill>
                      <a:srgbClr val="ffffff"/>
                    </a:solidFill>
                  </a:tcPr>
                </a:tc>
                <a:tc>
                  <a:tcPr marL="6120" marR="6120">
                    <a:lnL w="12240">
                      <a:noFill/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solidFill>
                      <a:srgbClr val="ffffff"/>
                    </a:solidFill>
                  </a:tcPr>
                </a:tc>
                <a:tc>
                  <a:tcPr marL="6120" marR="6120">
                    <a:lnL w="12240">
                      <a:solidFill>
                        <a:srgbClr val="000000"/>
                      </a:solidFill>
                    </a:lnL>
                    <a:lnT w="12240">
                      <a:solidFill>
                        <a:srgbClr val="000000"/>
                      </a:solidFill>
                    </a:lnT>
                    <a:solidFill>
                      <a:srgbClr val="ffffff"/>
                    </a:solidFill>
                  </a:tcPr>
                </a:tc>
              </a:tr>
              <a:tr h="299880">
                <a:tc>
                  <a:txBody>
                    <a:bodyPr lIns="6120" rIns="6120" tIns="612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9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  <a:endParaRPr b="0" lang="en-IN" sz="1900" spc="-1" strike="noStrike">
                        <a:latin typeface="Arial"/>
                      </a:endParaRPr>
                    </a:p>
                  </a:txBody>
                  <a:tcPr marL="6120" marR="6120">
                    <a:lnL w="12240">
                      <a:noFill/>
                    </a:lnL>
                    <a:lnR w="12240">
                      <a:noFill/>
                    </a:lnR>
                    <a:solidFill>
                      <a:srgbClr val="ffffff"/>
                    </a:solidFill>
                  </a:tcPr>
                </a:tc>
                <a:tc>
                  <a:txBody>
                    <a:bodyPr lIns="6120" rIns="6120" tIns="612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9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  <a:endParaRPr b="0" lang="en-IN" sz="1900" spc="-1" strike="noStrike">
                        <a:latin typeface="Arial"/>
                      </a:endParaRPr>
                    </a:p>
                  </a:txBody>
                  <a:tcPr marL="6120" marR="6120">
                    <a:lnL w="12240">
                      <a:noFill/>
                    </a:lnL>
                    <a:lnR w="12240">
                      <a:solidFill>
                        <a:srgbClr val="000000"/>
                      </a:solidFill>
                    </a:lnR>
                    <a:solidFill>
                      <a:srgbClr val="ffffff"/>
                    </a:solidFill>
                  </a:tcPr>
                </a:tc>
                <a:tc>
                  <a:tcPr marL="6120" marR="6120">
                    <a:lnL w="12240">
                      <a:solidFill>
                        <a:srgbClr val="000000"/>
                      </a:solidFill>
                    </a:lnL>
                    <a:lnR w="12240">
                      <a:noFill/>
                    </a:lnR>
                    <a:solidFill>
                      <a:srgbClr val="ffffff"/>
                    </a:solidFill>
                  </a:tcPr>
                </a:tc>
                <a:tc>
                  <a:tcPr marL="6120" marR="6120">
                    <a:lnL w="12240">
                      <a:noFill/>
                    </a:lnL>
                    <a:lnR w="12240">
                      <a:solidFill>
                        <a:srgbClr val="000000"/>
                      </a:solidFill>
                    </a:lnR>
                    <a:solidFill>
                      <a:srgbClr val="ffffff"/>
                    </a:solidFill>
                  </a:tcPr>
                </a:tc>
                <a:tc>
                  <a:tcPr marL="6120" marR="6120">
                    <a:lnL w="12240">
                      <a:solidFill>
                        <a:srgbClr val="000000"/>
                      </a:solidFill>
                    </a:lnL>
                    <a:solidFill>
                      <a:srgbClr val="ffffff"/>
                    </a:solidFill>
                  </a:tcPr>
                </a:tc>
              </a:tr>
              <a:tr h="299880">
                <a:tc>
                  <a:txBody>
                    <a:bodyPr lIns="6120" rIns="6120" tIns="612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9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  <a:endParaRPr b="0" lang="en-IN" sz="1900" spc="-1" strike="noStrike">
                        <a:latin typeface="Arial"/>
                      </a:endParaRPr>
                    </a:p>
                  </a:txBody>
                  <a:tcPr marL="6120" marR="6120">
                    <a:lnL w="12240">
                      <a:noFill/>
                    </a:lnL>
                    <a:lnR w="12240">
                      <a:noFill/>
                    </a:lnR>
                    <a:solidFill>
                      <a:srgbClr val="ffffff"/>
                    </a:solidFill>
                  </a:tcPr>
                </a:tc>
                <a:tc>
                  <a:txBody>
                    <a:bodyPr lIns="6120" rIns="6120" tIns="612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9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  <a:endParaRPr b="0" lang="en-IN" sz="1900" spc="-1" strike="noStrike">
                        <a:latin typeface="Arial"/>
                      </a:endParaRPr>
                    </a:p>
                  </a:txBody>
                  <a:tcPr marL="6120" marR="6120">
                    <a:lnL w="12240">
                      <a:noFill/>
                    </a:lnL>
                    <a:lnR w="12240">
                      <a:solidFill>
                        <a:srgbClr val="000000"/>
                      </a:solidFill>
                    </a:lnR>
                    <a:solidFill>
                      <a:srgbClr val="ffffff"/>
                    </a:solidFill>
                  </a:tcPr>
                </a:tc>
                <a:tc>
                  <a:tcPr marL="6120" marR="6120">
                    <a:lnL w="12240">
                      <a:solidFill>
                        <a:srgbClr val="000000"/>
                      </a:solidFill>
                    </a:lnL>
                    <a:lnR w="12240">
                      <a:noFill/>
                    </a:lnR>
                    <a:solidFill>
                      <a:srgbClr val="ffffff"/>
                    </a:solidFill>
                  </a:tcPr>
                </a:tc>
                <a:tc>
                  <a:tcPr marL="6120" marR="6120">
                    <a:lnL w="12240">
                      <a:noFill/>
                    </a:lnL>
                    <a:lnR w="12240">
                      <a:solidFill>
                        <a:srgbClr val="000000"/>
                      </a:solidFill>
                    </a:lnR>
                    <a:solidFill>
                      <a:srgbClr val="ffffff"/>
                    </a:solidFill>
                  </a:tcPr>
                </a:tc>
                <a:tc>
                  <a:tcPr marL="6120" marR="6120">
                    <a:lnL w="12240">
                      <a:solidFill>
                        <a:srgbClr val="000000"/>
                      </a:solidFill>
                    </a:lnL>
                    <a:solidFill>
                      <a:srgbClr val="ffffff"/>
                    </a:solidFill>
                  </a:tcPr>
                </a:tc>
              </a:tr>
              <a:tr h="300960">
                <a:tc>
                  <a:txBody>
                    <a:bodyPr lIns="6120" rIns="6120" tIns="612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9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  <a:endParaRPr b="0" lang="en-IN" sz="1900" spc="-1" strike="noStrike">
                        <a:latin typeface="Arial"/>
                      </a:endParaRPr>
                    </a:p>
                  </a:txBody>
                  <a:tcPr marL="6120" marR="6120">
                    <a:lnL w="12240">
                      <a:noFill/>
                    </a:lnL>
                    <a:lnR w="12240">
                      <a:noFill/>
                    </a:lnR>
                    <a:solidFill>
                      <a:srgbClr val="ffffff"/>
                    </a:solidFill>
                  </a:tcPr>
                </a:tc>
                <a:tc>
                  <a:txBody>
                    <a:bodyPr lIns="6120" rIns="6120" tIns="612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9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  <a:endParaRPr b="0" lang="en-IN" sz="1900" spc="-1" strike="noStrike">
                        <a:latin typeface="Arial"/>
                      </a:endParaRPr>
                    </a:p>
                  </a:txBody>
                  <a:tcPr marL="6120" marR="6120">
                    <a:lnL w="12240">
                      <a:noFill/>
                    </a:lnL>
                    <a:lnR w="12240">
                      <a:solidFill>
                        <a:srgbClr val="000000"/>
                      </a:solidFill>
                    </a:lnR>
                    <a:solidFill>
                      <a:srgbClr val="ffffff"/>
                    </a:solidFill>
                  </a:tcPr>
                </a:tc>
                <a:tc>
                  <a:tcPr marL="6120" marR="6120">
                    <a:lnL w="12240">
                      <a:solidFill>
                        <a:srgbClr val="000000"/>
                      </a:solidFill>
                    </a:lnL>
                    <a:lnR w="12240">
                      <a:noFill/>
                    </a:lnR>
                    <a:solidFill>
                      <a:srgbClr val="ffffff"/>
                    </a:solidFill>
                  </a:tcPr>
                </a:tc>
                <a:tc>
                  <a:tcPr marL="6120" marR="6120">
                    <a:lnL w="12240">
                      <a:noFill/>
                    </a:lnL>
                    <a:lnR w="12240">
                      <a:solidFill>
                        <a:srgbClr val="000000"/>
                      </a:solidFill>
                    </a:lnR>
                    <a:solidFill>
                      <a:srgbClr val="ffffff"/>
                    </a:solidFill>
                  </a:tcPr>
                </a:tc>
                <a:tc>
                  <a:tcPr marL="6120" marR="6120">
                    <a:lnL w="12240">
                      <a:solidFill>
                        <a:srgbClr val="000000"/>
                      </a:solidFill>
                    </a:lnL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797" name="Picture 70" descr=""/>
          <p:cNvPicPr/>
          <p:nvPr/>
        </p:nvPicPr>
        <p:blipFill>
          <a:blip r:embed="rId20"/>
          <a:stretch/>
        </p:blipFill>
        <p:spPr>
          <a:xfrm>
            <a:off x="5856840" y="3146760"/>
            <a:ext cx="214560" cy="144720"/>
          </a:xfrm>
          <a:prstGeom prst="rect">
            <a:avLst/>
          </a:prstGeom>
          <a:ln>
            <a:noFill/>
          </a:ln>
        </p:spPr>
      </p:pic>
      <p:pic>
        <p:nvPicPr>
          <p:cNvPr id="798" name="Picture 71" descr=""/>
          <p:cNvPicPr/>
          <p:nvPr/>
        </p:nvPicPr>
        <p:blipFill>
          <a:blip r:embed="rId21"/>
          <a:stretch/>
        </p:blipFill>
        <p:spPr>
          <a:xfrm>
            <a:off x="7854840" y="3063240"/>
            <a:ext cx="596880" cy="245880"/>
          </a:xfrm>
          <a:prstGeom prst="rect">
            <a:avLst/>
          </a:prstGeom>
          <a:ln>
            <a:noFill/>
          </a:ln>
        </p:spPr>
      </p:pic>
      <p:pic>
        <p:nvPicPr>
          <p:cNvPr id="799" name="Picture 69" descr=""/>
          <p:cNvPicPr/>
          <p:nvPr/>
        </p:nvPicPr>
        <p:blipFill>
          <a:blip r:embed="rId22"/>
          <a:stretch/>
        </p:blipFill>
        <p:spPr>
          <a:xfrm>
            <a:off x="6237720" y="3146760"/>
            <a:ext cx="220320" cy="144720"/>
          </a:xfrm>
          <a:prstGeom prst="rect">
            <a:avLst/>
          </a:prstGeom>
          <a:ln>
            <a:noFill/>
          </a:ln>
        </p:spPr>
      </p:pic>
      <p:pic>
        <p:nvPicPr>
          <p:cNvPr id="800" name="Picture 73" descr=""/>
          <p:cNvPicPr/>
          <p:nvPr/>
        </p:nvPicPr>
        <p:blipFill>
          <a:blip r:embed="rId23"/>
          <a:stretch/>
        </p:blipFill>
        <p:spPr>
          <a:xfrm>
            <a:off x="6729480" y="3002760"/>
            <a:ext cx="350640" cy="323280"/>
          </a:xfrm>
          <a:prstGeom prst="rect">
            <a:avLst/>
          </a:prstGeom>
          <a:ln>
            <a:noFill/>
          </a:ln>
        </p:spPr>
      </p:pic>
      <p:pic>
        <p:nvPicPr>
          <p:cNvPr id="801" name="Picture 75" descr=""/>
          <p:cNvPicPr/>
          <p:nvPr/>
        </p:nvPicPr>
        <p:blipFill>
          <a:blip r:embed="rId24"/>
          <a:stretch/>
        </p:blipFill>
        <p:spPr>
          <a:xfrm>
            <a:off x="7268760" y="3004200"/>
            <a:ext cx="350640" cy="323280"/>
          </a:xfrm>
          <a:prstGeom prst="rect">
            <a:avLst/>
          </a:prstGeom>
          <a:ln>
            <a:noFill/>
          </a:ln>
        </p:spPr>
      </p:pic>
      <p:sp>
        <p:nvSpPr>
          <p:cNvPr id="802" name="CustomShape 31"/>
          <p:cNvSpPr/>
          <p:nvPr/>
        </p:nvSpPr>
        <p:spPr>
          <a:xfrm>
            <a:off x="1055520" y="1090800"/>
            <a:ext cx="394560" cy="250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IN" sz="1050" spc="-1" strike="noStrike">
                <a:solidFill>
                  <a:srgbClr val="ff0000"/>
                </a:solidFill>
                <a:latin typeface="Calibri"/>
              </a:rPr>
              <a:t>-30</a:t>
            </a:r>
            <a:endParaRPr b="0" lang="en-IN" sz="1050" spc="-1" strike="noStrike">
              <a:latin typeface="Arial"/>
            </a:endParaRPr>
          </a:p>
        </p:txBody>
      </p:sp>
      <p:sp>
        <p:nvSpPr>
          <p:cNvPr id="803" name="CustomShape 32"/>
          <p:cNvSpPr/>
          <p:nvPr/>
        </p:nvSpPr>
        <p:spPr>
          <a:xfrm>
            <a:off x="1089360" y="1404720"/>
            <a:ext cx="347400" cy="250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IN" sz="1050" spc="-1" strike="noStrike">
                <a:solidFill>
                  <a:srgbClr val="ff0000"/>
                </a:solidFill>
                <a:latin typeface="Calibri"/>
              </a:rPr>
              <a:t>20</a:t>
            </a:r>
            <a:endParaRPr b="0" lang="en-IN" sz="1050" spc="-1" strike="noStrike">
              <a:latin typeface="Arial"/>
            </a:endParaRPr>
          </a:p>
        </p:txBody>
      </p:sp>
      <p:sp>
        <p:nvSpPr>
          <p:cNvPr id="804" name="CustomShape 33"/>
          <p:cNvSpPr/>
          <p:nvPr/>
        </p:nvSpPr>
        <p:spPr>
          <a:xfrm>
            <a:off x="1097280" y="1654920"/>
            <a:ext cx="347400" cy="250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IN" sz="1050" spc="-1" strike="noStrike">
                <a:solidFill>
                  <a:srgbClr val="ff0000"/>
                </a:solidFill>
                <a:latin typeface="Calibri"/>
              </a:rPr>
              <a:t>20</a:t>
            </a:r>
            <a:endParaRPr b="0" lang="en-IN" sz="1050" spc="-1" strike="noStrike">
              <a:latin typeface="Arial"/>
            </a:endParaRPr>
          </a:p>
        </p:txBody>
      </p:sp>
      <p:sp>
        <p:nvSpPr>
          <p:cNvPr id="805" name="CustomShape 34"/>
          <p:cNvSpPr/>
          <p:nvPr/>
        </p:nvSpPr>
        <p:spPr>
          <a:xfrm>
            <a:off x="4025880" y="1099440"/>
            <a:ext cx="347400" cy="250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IN" sz="1050" spc="-1" strike="noStrike">
                <a:solidFill>
                  <a:srgbClr val="00ffcc"/>
                </a:solidFill>
                <a:latin typeface="Calibri"/>
              </a:rPr>
              <a:t>10</a:t>
            </a:r>
            <a:endParaRPr b="0" lang="en-IN" sz="1050" spc="-1" strike="noStrike">
              <a:latin typeface="Arial"/>
            </a:endParaRPr>
          </a:p>
        </p:txBody>
      </p:sp>
      <p:sp>
        <p:nvSpPr>
          <p:cNvPr id="806" name="CustomShape 35"/>
          <p:cNvSpPr/>
          <p:nvPr/>
        </p:nvSpPr>
        <p:spPr>
          <a:xfrm>
            <a:off x="3989160" y="1413000"/>
            <a:ext cx="394560" cy="250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IN" sz="1050" spc="-1" strike="noStrike">
                <a:solidFill>
                  <a:srgbClr val="00ffcc"/>
                </a:solidFill>
                <a:latin typeface="Calibri"/>
              </a:rPr>
              <a:t>-20</a:t>
            </a:r>
            <a:endParaRPr b="0" lang="en-IN" sz="1050" spc="-1" strike="noStrike">
              <a:latin typeface="Arial"/>
            </a:endParaRPr>
          </a:p>
        </p:txBody>
      </p:sp>
      <p:sp>
        <p:nvSpPr>
          <p:cNvPr id="807" name="CustomShape 36"/>
          <p:cNvSpPr/>
          <p:nvPr/>
        </p:nvSpPr>
        <p:spPr>
          <a:xfrm>
            <a:off x="3997080" y="1663200"/>
            <a:ext cx="394560" cy="250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IN" sz="1050" spc="-1" strike="noStrike">
                <a:solidFill>
                  <a:srgbClr val="00ffcc"/>
                </a:solidFill>
                <a:latin typeface="Calibri"/>
              </a:rPr>
              <a:t>-20</a:t>
            </a:r>
            <a:endParaRPr b="0" lang="en-IN" sz="1050" spc="-1" strike="noStrike">
              <a:latin typeface="Arial"/>
            </a:endParaRPr>
          </a:p>
        </p:txBody>
      </p:sp>
      <p:sp>
        <p:nvSpPr>
          <p:cNvPr id="808" name="CustomShape 37"/>
          <p:cNvSpPr/>
          <p:nvPr/>
        </p:nvSpPr>
        <p:spPr>
          <a:xfrm>
            <a:off x="6719760" y="1055520"/>
            <a:ext cx="394560" cy="250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IN" sz="1050" spc="-1" strike="noStrike">
                <a:solidFill>
                  <a:srgbClr val="00ff00"/>
                </a:solidFill>
                <a:latin typeface="Calibri"/>
              </a:rPr>
              <a:t>-10</a:t>
            </a:r>
            <a:endParaRPr b="0" lang="en-IN" sz="1050" spc="-1" strike="noStrike">
              <a:latin typeface="Arial"/>
            </a:endParaRPr>
          </a:p>
        </p:txBody>
      </p:sp>
      <p:sp>
        <p:nvSpPr>
          <p:cNvPr id="809" name="CustomShape 38"/>
          <p:cNvSpPr/>
          <p:nvPr/>
        </p:nvSpPr>
        <p:spPr>
          <a:xfrm>
            <a:off x="6757560" y="1392120"/>
            <a:ext cx="347400" cy="250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IN" sz="1050" spc="-1" strike="noStrike">
                <a:solidFill>
                  <a:srgbClr val="00ff00"/>
                </a:solidFill>
                <a:latin typeface="Calibri"/>
              </a:rPr>
              <a:t>20</a:t>
            </a:r>
            <a:endParaRPr b="0" lang="en-IN" sz="1050" spc="-1" strike="noStrike">
              <a:latin typeface="Arial"/>
            </a:endParaRPr>
          </a:p>
        </p:txBody>
      </p:sp>
      <p:sp>
        <p:nvSpPr>
          <p:cNvPr id="810" name="CustomShape 39"/>
          <p:cNvSpPr/>
          <p:nvPr/>
        </p:nvSpPr>
        <p:spPr>
          <a:xfrm>
            <a:off x="6765480" y="1642680"/>
            <a:ext cx="347400" cy="250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IN" sz="1050" spc="-1" strike="noStrike">
                <a:solidFill>
                  <a:srgbClr val="00ff00"/>
                </a:solidFill>
                <a:latin typeface="Calibri"/>
              </a:rPr>
              <a:t>20</a:t>
            </a:r>
            <a:endParaRPr b="0" lang="en-IN" sz="1050" spc="-1" strike="noStrike">
              <a:latin typeface="Arial"/>
            </a:endParaRPr>
          </a:p>
        </p:txBody>
      </p:sp>
      <p:pic>
        <p:nvPicPr>
          <p:cNvPr id="811" name="Ink 17" descr=""/>
          <p:cNvPicPr/>
          <p:nvPr/>
        </p:nvPicPr>
        <p:blipFill>
          <a:blip r:embed="rId25"/>
          <a:stretch/>
        </p:blipFill>
        <p:spPr>
          <a:xfrm>
            <a:off x="339840" y="-11160"/>
            <a:ext cx="8342280" cy="49060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24" dur="indefinite" restart="never" nodeType="tmRoot">
          <p:childTnLst>
            <p:seq>
              <p:cTn id="325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CustomShape 1"/>
          <p:cNvSpPr/>
          <p:nvPr/>
        </p:nvSpPr>
        <p:spPr>
          <a:xfrm>
            <a:off x="380880" y="285840"/>
            <a:ext cx="4343040" cy="82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IN" sz="2400" spc="-1" strike="noStrike">
                <a:solidFill>
                  <a:srgbClr val="000000"/>
                </a:solidFill>
                <a:latin typeface="Calibri"/>
              </a:rPr>
              <a:t>Neural Network intuition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813" name="CustomShape 2"/>
          <p:cNvSpPr/>
          <p:nvPr/>
        </p:nvSpPr>
        <p:spPr>
          <a:xfrm>
            <a:off x="4500000" y="3862800"/>
            <a:ext cx="1132200" cy="39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IN" sz="2000" spc="-1" strike="noStrike">
                <a:solidFill>
                  <a:srgbClr val="000000"/>
                </a:solidFill>
                <a:latin typeface="Calibri"/>
              </a:rPr>
              <a:t>Layer 3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814" name="CustomShape 3"/>
          <p:cNvSpPr/>
          <p:nvPr/>
        </p:nvSpPr>
        <p:spPr>
          <a:xfrm>
            <a:off x="838080" y="3017880"/>
            <a:ext cx="734400" cy="727920"/>
          </a:xfrm>
          <a:prstGeom prst="ellipse">
            <a:avLst/>
          </a:prstGeom>
          <a:solidFill>
            <a:schemeClr val="bg1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15" name="CustomShape 4"/>
          <p:cNvSpPr/>
          <p:nvPr/>
        </p:nvSpPr>
        <p:spPr>
          <a:xfrm>
            <a:off x="838080" y="2071080"/>
            <a:ext cx="734400" cy="727920"/>
          </a:xfrm>
          <a:prstGeom prst="ellipse">
            <a:avLst/>
          </a:prstGeom>
          <a:solidFill>
            <a:schemeClr val="bg1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16" name="CustomShape 5"/>
          <p:cNvSpPr/>
          <p:nvPr/>
        </p:nvSpPr>
        <p:spPr>
          <a:xfrm>
            <a:off x="838080" y="1123920"/>
            <a:ext cx="734400" cy="727920"/>
          </a:xfrm>
          <a:prstGeom prst="ellipse">
            <a:avLst/>
          </a:prstGeom>
          <a:solidFill>
            <a:schemeClr val="bg1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17" name="CustomShape 6"/>
          <p:cNvSpPr/>
          <p:nvPr/>
        </p:nvSpPr>
        <p:spPr>
          <a:xfrm>
            <a:off x="2822400" y="2071080"/>
            <a:ext cx="734400" cy="727920"/>
          </a:xfrm>
          <a:prstGeom prst="ellipse">
            <a:avLst/>
          </a:prstGeom>
          <a:solidFill>
            <a:schemeClr val="bg1"/>
          </a:solidFill>
          <a:ln>
            <a:solidFill>
              <a:schemeClr val="accent6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18" name="CustomShape 7"/>
          <p:cNvSpPr/>
          <p:nvPr/>
        </p:nvSpPr>
        <p:spPr>
          <a:xfrm>
            <a:off x="1573200" y="1488240"/>
            <a:ext cx="1249200" cy="946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19" name="CustomShape 8"/>
          <p:cNvSpPr/>
          <p:nvPr/>
        </p:nvSpPr>
        <p:spPr>
          <a:xfrm>
            <a:off x="1573200" y="2435040"/>
            <a:ext cx="1249200" cy="1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20" name="CustomShape 9"/>
          <p:cNvSpPr/>
          <p:nvPr/>
        </p:nvSpPr>
        <p:spPr>
          <a:xfrm flipV="1">
            <a:off x="1573200" y="2434320"/>
            <a:ext cx="1249200" cy="946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21" name="CustomShape 10"/>
          <p:cNvSpPr/>
          <p:nvPr/>
        </p:nvSpPr>
        <p:spPr>
          <a:xfrm>
            <a:off x="5468400" y="1869120"/>
            <a:ext cx="802800" cy="490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22" name="CustomShape 11"/>
          <p:cNvSpPr/>
          <p:nvPr/>
        </p:nvSpPr>
        <p:spPr>
          <a:xfrm>
            <a:off x="2822400" y="3017880"/>
            <a:ext cx="734400" cy="727920"/>
          </a:xfrm>
          <a:prstGeom prst="ellipse">
            <a:avLst/>
          </a:prstGeom>
          <a:solidFill>
            <a:schemeClr val="bg1"/>
          </a:solidFill>
          <a:ln>
            <a:solidFill>
              <a:schemeClr val="accent6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23" name="CustomShape 12"/>
          <p:cNvSpPr/>
          <p:nvPr/>
        </p:nvSpPr>
        <p:spPr>
          <a:xfrm>
            <a:off x="1573200" y="1488240"/>
            <a:ext cx="1249200" cy="1893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24" name="CustomShape 13"/>
          <p:cNvSpPr/>
          <p:nvPr/>
        </p:nvSpPr>
        <p:spPr>
          <a:xfrm>
            <a:off x="1573200" y="2435040"/>
            <a:ext cx="1249200" cy="946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25" name="CustomShape 14"/>
          <p:cNvSpPr/>
          <p:nvPr/>
        </p:nvSpPr>
        <p:spPr>
          <a:xfrm>
            <a:off x="1573200" y="3382200"/>
            <a:ext cx="1249200" cy="1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26" name="CustomShape 15"/>
          <p:cNvSpPr/>
          <p:nvPr/>
        </p:nvSpPr>
        <p:spPr>
          <a:xfrm>
            <a:off x="1573200" y="1488240"/>
            <a:ext cx="1249200" cy="1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27" name="CustomShape 16"/>
          <p:cNvSpPr/>
          <p:nvPr/>
        </p:nvSpPr>
        <p:spPr>
          <a:xfrm flipV="1">
            <a:off x="1573200" y="1487520"/>
            <a:ext cx="1249200" cy="946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28" name="CustomShape 17"/>
          <p:cNvSpPr/>
          <p:nvPr/>
        </p:nvSpPr>
        <p:spPr>
          <a:xfrm flipV="1">
            <a:off x="1573200" y="1488240"/>
            <a:ext cx="1249200" cy="1893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29" name="CustomShape 18"/>
          <p:cNvSpPr/>
          <p:nvPr/>
        </p:nvSpPr>
        <p:spPr>
          <a:xfrm>
            <a:off x="2822400" y="1123920"/>
            <a:ext cx="734400" cy="727920"/>
          </a:xfrm>
          <a:prstGeom prst="ellipse">
            <a:avLst/>
          </a:prstGeom>
          <a:solidFill>
            <a:schemeClr val="bg1"/>
          </a:solidFill>
          <a:ln>
            <a:solidFill>
              <a:schemeClr val="accent6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30" name="CustomShape 19"/>
          <p:cNvSpPr/>
          <p:nvPr/>
        </p:nvSpPr>
        <p:spPr>
          <a:xfrm>
            <a:off x="4733280" y="1504800"/>
            <a:ext cx="734400" cy="727920"/>
          </a:xfrm>
          <a:prstGeom prst="ellipse">
            <a:avLst/>
          </a:prstGeom>
          <a:solidFill>
            <a:schemeClr val="bg1"/>
          </a:solidFill>
          <a:ln>
            <a:solidFill>
              <a:schemeClr val="accent6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31" name="CustomShape 20"/>
          <p:cNvSpPr/>
          <p:nvPr/>
        </p:nvSpPr>
        <p:spPr>
          <a:xfrm>
            <a:off x="3557520" y="1488240"/>
            <a:ext cx="1175400" cy="380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32" name="CustomShape 21"/>
          <p:cNvSpPr/>
          <p:nvPr/>
        </p:nvSpPr>
        <p:spPr>
          <a:xfrm flipV="1">
            <a:off x="3557520" y="1868400"/>
            <a:ext cx="1175400" cy="565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33" name="CustomShape 22"/>
          <p:cNvSpPr/>
          <p:nvPr/>
        </p:nvSpPr>
        <p:spPr>
          <a:xfrm flipV="1">
            <a:off x="3557520" y="1869120"/>
            <a:ext cx="1175400" cy="1512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834" name="Picture 23" descr=""/>
          <p:cNvPicPr/>
          <p:nvPr/>
        </p:nvPicPr>
        <p:blipFill>
          <a:blip r:embed="rId1"/>
          <a:stretch/>
        </p:blipFill>
        <p:spPr>
          <a:xfrm>
            <a:off x="7772400" y="2190600"/>
            <a:ext cx="852840" cy="351360"/>
          </a:xfrm>
          <a:prstGeom prst="rect">
            <a:avLst/>
          </a:prstGeom>
          <a:ln>
            <a:noFill/>
          </a:ln>
        </p:spPr>
      </p:pic>
      <p:pic>
        <p:nvPicPr>
          <p:cNvPr id="835" name="Picture 24" descr=""/>
          <p:cNvPicPr/>
          <p:nvPr/>
        </p:nvPicPr>
        <p:blipFill>
          <a:blip r:embed="rId2"/>
          <a:stretch/>
        </p:blipFill>
        <p:spPr>
          <a:xfrm>
            <a:off x="1077840" y="1381320"/>
            <a:ext cx="290520" cy="195840"/>
          </a:xfrm>
          <a:prstGeom prst="rect">
            <a:avLst/>
          </a:prstGeom>
          <a:ln>
            <a:noFill/>
          </a:ln>
        </p:spPr>
      </p:pic>
      <p:pic>
        <p:nvPicPr>
          <p:cNvPr id="836" name="Picture 25" descr=""/>
          <p:cNvPicPr/>
          <p:nvPr/>
        </p:nvPicPr>
        <p:blipFill>
          <a:blip r:embed="rId3"/>
          <a:stretch/>
        </p:blipFill>
        <p:spPr>
          <a:xfrm>
            <a:off x="1078200" y="2334960"/>
            <a:ext cx="297720" cy="195840"/>
          </a:xfrm>
          <a:prstGeom prst="rect">
            <a:avLst/>
          </a:prstGeom>
          <a:ln>
            <a:noFill/>
          </a:ln>
        </p:spPr>
      </p:pic>
      <p:pic>
        <p:nvPicPr>
          <p:cNvPr id="837" name="Picture 26" descr=""/>
          <p:cNvPicPr/>
          <p:nvPr/>
        </p:nvPicPr>
        <p:blipFill>
          <a:blip r:embed="rId4"/>
          <a:stretch/>
        </p:blipFill>
        <p:spPr>
          <a:xfrm>
            <a:off x="1078200" y="3282840"/>
            <a:ext cx="300240" cy="200880"/>
          </a:xfrm>
          <a:prstGeom prst="rect">
            <a:avLst/>
          </a:prstGeom>
          <a:ln>
            <a:noFill/>
          </a:ln>
        </p:spPr>
      </p:pic>
      <p:sp>
        <p:nvSpPr>
          <p:cNvPr id="838" name="CustomShape 23"/>
          <p:cNvSpPr/>
          <p:nvPr/>
        </p:nvSpPr>
        <p:spPr>
          <a:xfrm>
            <a:off x="583920" y="3862800"/>
            <a:ext cx="1132200" cy="39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IN" sz="2000" spc="-1" strike="noStrike">
                <a:solidFill>
                  <a:srgbClr val="000000"/>
                </a:solidFill>
                <a:latin typeface="Calibri"/>
              </a:rPr>
              <a:t>Layer 1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839" name="CustomShape 24"/>
          <p:cNvSpPr/>
          <p:nvPr/>
        </p:nvSpPr>
        <p:spPr>
          <a:xfrm>
            <a:off x="2648880" y="3862800"/>
            <a:ext cx="1132200" cy="39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IN" sz="2000" spc="-1" strike="noStrike">
                <a:solidFill>
                  <a:srgbClr val="000000"/>
                </a:solidFill>
                <a:latin typeface="Calibri"/>
              </a:rPr>
              <a:t>Layer 2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840" name="CustomShape 25"/>
          <p:cNvSpPr/>
          <p:nvPr/>
        </p:nvSpPr>
        <p:spPr>
          <a:xfrm>
            <a:off x="4724280" y="2529000"/>
            <a:ext cx="734400" cy="727920"/>
          </a:xfrm>
          <a:prstGeom prst="ellipse">
            <a:avLst/>
          </a:prstGeom>
          <a:solidFill>
            <a:schemeClr val="bg1"/>
          </a:solidFill>
          <a:ln>
            <a:solidFill>
              <a:schemeClr val="accent6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41" name="CustomShape 26"/>
          <p:cNvSpPr/>
          <p:nvPr/>
        </p:nvSpPr>
        <p:spPr>
          <a:xfrm>
            <a:off x="3557520" y="1488240"/>
            <a:ext cx="1166760" cy="1404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42" name="CustomShape 27"/>
          <p:cNvSpPr/>
          <p:nvPr/>
        </p:nvSpPr>
        <p:spPr>
          <a:xfrm>
            <a:off x="3557520" y="2435040"/>
            <a:ext cx="1166760" cy="457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43" name="CustomShape 28"/>
          <p:cNvSpPr/>
          <p:nvPr/>
        </p:nvSpPr>
        <p:spPr>
          <a:xfrm flipV="1">
            <a:off x="3557520" y="2892600"/>
            <a:ext cx="1166760" cy="488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44" name="CustomShape 29"/>
          <p:cNvSpPr/>
          <p:nvPr/>
        </p:nvSpPr>
        <p:spPr>
          <a:xfrm>
            <a:off x="6271200" y="1995840"/>
            <a:ext cx="734400" cy="727920"/>
          </a:xfrm>
          <a:prstGeom prst="ellipse">
            <a:avLst/>
          </a:prstGeom>
          <a:solidFill>
            <a:schemeClr val="bg1"/>
          </a:solidFill>
          <a:ln>
            <a:solidFill>
              <a:schemeClr val="accent6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45" name="CustomShape 30"/>
          <p:cNvSpPr/>
          <p:nvPr/>
        </p:nvSpPr>
        <p:spPr>
          <a:xfrm flipV="1">
            <a:off x="5459400" y="2359080"/>
            <a:ext cx="811440" cy="533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46" name="CustomShape 31"/>
          <p:cNvSpPr/>
          <p:nvPr/>
        </p:nvSpPr>
        <p:spPr>
          <a:xfrm>
            <a:off x="7006320" y="2359800"/>
            <a:ext cx="6897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47" name="CustomShape 32"/>
          <p:cNvSpPr/>
          <p:nvPr/>
        </p:nvSpPr>
        <p:spPr>
          <a:xfrm>
            <a:off x="6132240" y="3862800"/>
            <a:ext cx="1132200" cy="39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IN" sz="2000" spc="-1" strike="noStrike">
                <a:solidFill>
                  <a:srgbClr val="000000"/>
                </a:solidFill>
                <a:latin typeface="Calibri"/>
              </a:rPr>
              <a:t>Layer 4</a:t>
            </a:r>
            <a:endParaRPr b="0" lang="en-IN" sz="2000" spc="-1" strike="noStrike">
              <a:latin typeface="Arial"/>
            </a:endParaRPr>
          </a:p>
        </p:txBody>
      </p:sp>
      <p:pic>
        <p:nvPicPr>
          <p:cNvPr id="848" name="Ink 37" descr=""/>
          <p:cNvPicPr/>
          <p:nvPr/>
        </p:nvPicPr>
        <p:blipFill>
          <a:blip r:embed="rId5"/>
          <a:stretch/>
        </p:blipFill>
        <p:spPr>
          <a:xfrm>
            <a:off x="3119760" y="4253040"/>
            <a:ext cx="3710880" cy="3718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26" dur="indefinite" restart="never" nodeType="tmRoot">
          <p:childTnLst>
            <p:seq>
              <p:cTn id="327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CustomShape 1"/>
          <p:cNvSpPr/>
          <p:nvPr/>
        </p:nvSpPr>
        <p:spPr>
          <a:xfrm>
            <a:off x="4191120" y="743040"/>
            <a:ext cx="4407480" cy="1428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ctr"/>
          <a:p>
            <a:pPr>
              <a:lnSpc>
                <a:spcPct val="100000"/>
              </a:lnSpc>
            </a:pPr>
            <a:r>
              <a:rPr b="0" lang="en-IN" sz="4400" spc="-1" strike="noStrike">
                <a:solidFill>
                  <a:srgbClr val="404040"/>
                </a:solidFill>
                <a:latin typeface="Calibri"/>
              </a:rPr>
              <a:t>Neural Networks: Representation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850" name="Line 2"/>
          <p:cNvSpPr/>
          <p:nvPr/>
        </p:nvSpPr>
        <p:spPr>
          <a:xfrm>
            <a:off x="4224600" y="2150280"/>
            <a:ext cx="4297680" cy="36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851" name="TextShape 3"/>
          <p:cNvSpPr txBox="1"/>
          <p:nvPr/>
        </p:nvSpPr>
        <p:spPr>
          <a:xfrm>
            <a:off x="4191120" y="2266920"/>
            <a:ext cx="4495320" cy="1676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0" lang="en-US" sz="4800" spc="-1" strike="noStrike">
                <a:solidFill>
                  <a:srgbClr val="404040"/>
                </a:solidFill>
                <a:latin typeface="Calibri"/>
              </a:rPr>
              <a:t>Multi-class classification</a:t>
            </a:r>
            <a:endParaRPr b="0" lang="en-US" sz="4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852" name="Picture 2" descr=""/>
          <p:cNvPicPr/>
          <p:nvPr/>
        </p:nvPicPr>
        <p:blipFill>
          <a:blip r:embed="rId1"/>
          <a:srcRect l="0" t="0" r="0" b="7247"/>
          <a:stretch/>
        </p:blipFill>
        <p:spPr>
          <a:xfrm>
            <a:off x="685800" y="361800"/>
            <a:ext cx="3200040" cy="3657240"/>
          </a:xfrm>
          <a:prstGeom prst="rect">
            <a:avLst/>
          </a:prstGeom>
          <a:ln>
            <a:noFill/>
          </a:ln>
        </p:spPr>
      </p:pic>
      <p:sp>
        <p:nvSpPr>
          <p:cNvPr id="853" name="CustomShape 4"/>
          <p:cNvSpPr/>
          <p:nvPr/>
        </p:nvSpPr>
        <p:spPr>
          <a:xfrm>
            <a:off x="838080" y="3867120"/>
            <a:ext cx="2895120" cy="837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ctr"/>
          <a:p>
            <a:pPr>
              <a:lnSpc>
                <a:spcPct val="100000"/>
              </a:lnSpc>
            </a:pPr>
            <a:r>
              <a:rPr b="0" lang="en-IN" sz="2400" spc="-1" strike="noStrike">
                <a:solidFill>
                  <a:srgbClr val="404040"/>
                </a:solidFill>
                <a:latin typeface="Calibri"/>
              </a:rPr>
              <a:t>Machine Learning</a:t>
            </a:r>
            <a:endParaRPr b="0" lang="en-IN" sz="2400" spc="-1" strike="noStrike">
              <a:latin typeface="Arial"/>
            </a:endParaRPr>
          </a:p>
        </p:txBody>
      </p:sp>
    </p:spTree>
  </p:cSld>
  <p:timing>
    <p:tnLst>
      <p:par>
        <p:cTn id="328" dur="indefinite" restart="never" nodeType="tmRoot">
          <p:childTnLst>
            <p:seq>
              <p:cTn id="329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CustomShape 1"/>
          <p:cNvSpPr/>
          <p:nvPr/>
        </p:nvSpPr>
        <p:spPr>
          <a:xfrm>
            <a:off x="380880" y="285840"/>
            <a:ext cx="4876560" cy="82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IN" sz="2400" spc="-1" strike="noStrike">
                <a:solidFill>
                  <a:srgbClr val="000000"/>
                </a:solidFill>
                <a:latin typeface="Calibri"/>
              </a:rPr>
              <a:t>Multiple output units: One-vs-all.</a:t>
            </a:r>
            <a:endParaRPr b="0" lang="en-IN" sz="2400" spc="-1" strike="noStrike">
              <a:latin typeface="Arial"/>
            </a:endParaRPr>
          </a:p>
        </p:txBody>
      </p:sp>
      <p:grpSp>
        <p:nvGrpSpPr>
          <p:cNvPr id="855" name="Group 2"/>
          <p:cNvGrpSpPr/>
          <p:nvPr/>
        </p:nvGrpSpPr>
        <p:grpSpPr>
          <a:xfrm>
            <a:off x="963360" y="762120"/>
            <a:ext cx="7192800" cy="1680480"/>
            <a:chOff x="963360" y="762120"/>
            <a:chExt cx="7192800" cy="1680480"/>
          </a:xfrm>
        </p:grpSpPr>
        <p:pic>
          <p:nvPicPr>
            <p:cNvPr id="856" name="Picture 6" descr=""/>
            <p:cNvPicPr/>
            <p:nvPr/>
          </p:nvPicPr>
          <p:blipFill>
            <a:blip r:embed="rId1"/>
            <a:srcRect l="0" t="2041" r="0" b="2041"/>
            <a:stretch/>
          </p:blipFill>
          <p:spPr>
            <a:xfrm>
              <a:off x="6657840" y="762120"/>
              <a:ext cx="1470960" cy="98064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57" name="Picture 16" descr=""/>
            <p:cNvPicPr/>
            <p:nvPr/>
          </p:nvPicPr>
          <p:blipFill>
            <a:blip r:embed="rId2"/>
            <a:srcRect l="0" t="5753" r="0" b="5753"/>
            <a:stretch/>
          </p:blipFill>
          <p:spPr>
            <a:xfrm>
              <a:off x="4750560" y="762120"/>
              <a:ext cx="1470960" cy="98064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858" name="Picture 8" descr=""/>
            <p:cNvPicPr/>
            <p:nvPr/>
          </p:nvPicPr>
          <p:blipFill>
            <a:blip r:embed="rId3"/>
            <a:srcRect l="4110" t="18649" r="4110" b="0"/>
            <a:stretch/>
          </p:blipFill>
          <p:spPr>
            <a:xfrm>
              <a:off x="2843280" y="762120"/>
              <a:ext cx="1470960" cy="98064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859" name="Picture 2" descr=""/>
            <p:cNvPicPr/>
            <p:nvPr/>
          </p:nvPicPr>
          <p:blipFill>
            <a:blip r:embed="rId4"/>
            <a:srcRect l="26594" t="31774" r="23495" b="18216"/>
            <a:stretch/>
          </p:blipFill>
          <p:spPr>
            <a:xfrm>
              <a:off x="963360" y="762120"/>
              <a:ext cx="1470960" cy="980640"/>
            </a:xfrm>
            <a:prstGeom prst="rect">
              <a:avLst/>
            </a:prstGeom>
            <a:ln>
              <a:noFill/>
            </a:ln>
          </p:spPr>
        </p:pic>
        <p:sp>
          <p:nvSpPr>
            <p:cNvPr id="860" name="CustomShape 3"/>
            <p:cNvSpPr/>
            <p:nvPr/>
          </p:nvSpPr>
          <p:spPr>
            <a:xfrm>
              <a:off x="963360" y="1736640"/>
              <a:ext cx="1498320" cy="6994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ctr">
                <a:lnSpc>
                  <a:spcPct val="100000"/>
                </a:lnSpc>
              </a:pPr>
              <a:r>
                <a:rPr b="0" lang="en-IN" sz="2000" spc="-1" strike="noStrike">
                  <a:solidFill>
                    <a:srgbClr val="000000"/>
                  </a:solidFill>
                  <a:latin typeface="Calibri"/>
                </a:rPr>
                <a:t>Pedestrian</a:t>
              </a:r>
              <a:endParaRPr b="0" lang="en-IN" sz="2000" spc="-1" strike="noStrike">
                <a:latin typeface="Arial"/>
              </a:endParaRPr>
            </a:p>
          </p:txBody>
        </p:sp>
        <p:sp>
          <p:nvSpPr>
            <p:cNvPr id="861" name="CustomShape 4"/>
            <p:cNvSpPr/>
            <p:nvPr/>
          </p:nvSpPr>
          <p:spPr>
            <a:xfrm>
              <a:off x="2843280" y="1739880"/>
              <a:ext cx="1498320" cy="3945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ctr">
                <a:lnSpc>
                  <a:spcPct val="100000"/>
                </a:lnSpc>
              </a:pPr>
              <a:r>
                <a:rPr b="0" lang="en-IN" sz="2000" spc="-1" strike="noStrike">
                  <a:solidFill>
                    <a:srgbClr val="000000"/>
                  </a:solidFill>
                  <a:latin typeface="Calibri"/>
                </a:rPr>
                <a:t>Car</a:t>
              </a:r>
              <a:endParaRPr b="0" lang="en-IN" sz="2000" spc="-1" strike="noStrike">
                <a:latin typeface="Arial"/>
              </a:endParaRPr>
            </a:p>
          </p:txBody>
        </p:sp>
        <p:sp>
          <p:nvSpPr>
            <p:cNvPr id="862" name="CustomShape 5"/>
            <p:cNvSpPr/>
            <p:nvPr/>
          </p:nvSpPr>
          <p:spPr>
            <a:xfrm>
              <a:off x="4750560" y="1743120"/>
              <a:ext cx="1498320" cy="6994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ctr">
                <a:lnSpc>
                  <a:spcPct val="100000"/>
                </a:lnSpc>
              </a:pPr>
              <a:r>
                <a:rPr b="0" lang="en-IN" sz="2000" spc="-1" strike="noStrike">
                  <a:solidFill>
                    <a:srgbClr val="000000"/>
                  </a:solidFill>
                  <a:latin typeface="Calibri"/>
                </a:rPr>
                <a:t>Motorcycle</a:t>
              </a:r>
              <a:endParaRPr b="0" lang="en-IN" sz="2000" spc="-1" strike="noStrike">
                <a:latin typeface="Arial"/>
              </a:endParaRPr>
            </a:p>
          </p:txBody>
        </p:sp>
        <p:sp>
          <p:nvSpPr>
            <p:cNvPr id="863" name="CustomShape 6"/>
            <p:cNvSpPr/>
            <p:nvPr/>
          </p:nvSpPr>
          <p:spPr>
            <a:xfrm>
              <a:off x="6657840" y="1743120"/>
              <a:ext cx="1498320" cy="3945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ctr">
                <a:lnSpc>
                  <a:spcPct val="100000"/>
                </a:lnSpc>
              </a:pPr>
              <a:r>
                <a:rPr b="0" lang="en-IN" sz="2000" spc="-1" strike="noStrike">
                  <a:solidFill>
                    <a:srgbClr val="000000"/>
                  </a:solidFill>
                  <a:latin typeface="Calibri"/>
                </a:rPr>
                <a:t>Truck</a:t>
              </a:r>
              <a:endParaRPr b="0" lang="en-IN" sz="2000" spc="-1" strike="noStrike">
                <a:latin typeface="Arial"/>
              </a:endParaRPr>
            </a:p>
          </p:txBody>
        </p:sp>
      </p:grpSp>
      <p:grpSp>
        <p:nvGrpSpPr>
          <p:cNvPr id="864" name="Group 7"/>
          <p:cNvGrpSpPr/>
          <p:nvPr/>
        </p:nvGrpSpPr>
        <p:grpSpPr>
          <a:xfrm>
            <a:off x="2035800" y="2159280"/>
            <a:ext cx="4960800" cy="1546920"/>
            <a:chOff x="2035800" y="2159280"/>
            <a:chExt cx="4960800" cy="1546920"/>
          </a:xfrm>
        </p:grpSpPr>
        <p:sp>
          <p:nvSpPr>
            <p:cNvPr id="865" name="CustomShape 8"/>
            <p:cNvSpPr/>
            <p:nvPr/>
          </p:nvSpPr>
          <p:spPr>
            <a:xfrm>
              <a:off x="2035800" y="3040200"/>
              <a:ext cx="253800" cy="254880"/>
            </a:xfrm>
            <a:prstGeom prst="ellipse">
              <a:avLst/>
            </a:prstGeom>
            <a:solidFill>
              <a:schemeClr val="bg1"/>
            </a:solidFill>
            <a:ln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866" name="CustomShape 9"/>
            <p:cNvSpPr/>
            <p:nvPr/>
          </p:nvSpPr>
          <p:spPr>
            <a:xfrm>
              <a:off x="2035800" y="2742840"/>
              <a:ext cx="253800" cy="254880"/>
            </a:xfrm>
            <a:prstGeom prst="ellipse">
              <a:avLst/>
            </a:prstGeom>
            <a:solidFill>
              <a:schemeClr val="bg1"/>
            </a:solidFill>
            <a:ln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867" name="CustomShape 10"/>
            <p:cNvSpPr/>
            <p:nvPr/>
          </p:nvSpPr>
          <p:spPr>
            <a:xfrm>
              <a:off x="2035800" y="2445840"/>
              <a:ext cx="253800" cy="254880"/>
            </a:xfrm>
            <a:prstGeom prst="ellipse">
              <a:avLst/>
            </a:prstGeom>
            <a:solidFill>
              <a:schemeClr val="bg1"/>
            </a:solidFill>
            <a:ln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868" name="CustomShape 11"/>
            <p:cNvSpPr/>
            <p:nvPr/>
          </p:nvSpPr>
          <p:spPr>
            <a:xfrm>
              <a:off x="2918160" y="2159280"/>
              <a:ext cx="253800" cy="25488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869" name="CustomShape 12"/>
            <p:cNvSpPr/>
            <p:nvPr/>
          </p:nvSpPr>
          <p:spPr>
            <a:xfrm>
              <a:off x="4872600" y="2318040"/>
              <a:ext cx="253800" cy="25488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870" name="Picture 41" descr=""/>
            <p:cNvPicPr/>
            <p:nvPr/>
          </p:nvPicPr>
          <p:blipFill>
            <a:blip r:embed="rId5"/>
            <a:stretch/>
          </p:blipFill>
          <p:spPr>
            <a:xfrm>
              <a:off x="5686560" y="2754360"/>
              <a:ext cx="1310040" cy="293760"/>
            </a:xfrm>
            <a:prstGeom prst="rect">
              <a:avLst/>
            </a:prstGeom>
            <a:ln>
              <a:noFill/>
            </a:ln>
          </p:spPr>
        </p:pic>
        <p:sp>
          <p:nvSpPr>
            <p:cNvPr id="871" name="CustomShape 13"/>
            <p:cNvSpPr/>
            <p:nvPr/>
          </p:nvSpPr>
          <p:spPr>
            <a:xfrm flipV="1">
              <a:off x="2289960" y="1999800"/>
              <a:ext cx="628200" cy="2862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240">
              <a:solidFill>
                <a:schemeClr val="tx1"/>
              </a:solidFill>
              <a:round/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872" name="CustomShape 14"/>
            <p:cNvSpPr/>
            <p:nvPr/>
          </p:nvSpPr>
          <p:spPr>
            <a:xfrm flipV="1">
              <a:off x="2289960" y="1703520"/>
              <a:ext cx="628200" cy="5832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240">
              <a:solidFill>
                <a:schemeClr val="tx1"/>
              </a:solidFill>
              <a:round/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873" name="CustomShape 15"/>
            <p:cNvSpPr/>
            <p:nvPr/>
          </p:nvSpPr>
          <p:spPr>
            <a:xfrm flipV="1">
              <a:off x="2289960" y="1406160"/>
              <a:ext cx="628200" cy="8805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240">
              <a:solidFill>
                <a:schemeClr val="tx1"/>
              </a:solidFill>
              <a:round/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874" name="CustomShape 16"/>
            <p:cNvSpPr/>
            <p:nvPr/>
          </p:nvSpPr>
          <p:spPr>
            <a:xfrm>
              <a:off x="2918160" y="2490480"/>
              <a:ext cx="253800" cy="25488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875" name="CustomShape 17"/>
            <p:cNvSpPr/>
            <p:nvPr/>
          </p:nvSpPr>
          <p:spPr>
            <a:xfrm>
              <a:off x="2289960" y="2573280"/>
              <a:ext cx="628200" cy="442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240">
              <a:solidFill>
                <a:schemeClr val="tx1"/>
              </a:solidFill>
              <a:round/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876" name="CustomShape 18"/>
            <p:cNvSpPr/>
            <p:nvPr/>
          </p:nvSpPr>
          <p:spPr>
            <a:xfrm flipV="1">
              <a:off x="2289960" y="2365920"/>
              <a:ext cx="628200" cy="2520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240">
              <a:solidFill>
                <a:schemeClr val="tx1"/>
              </a:solidFill>
              <a:round/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877" name="CustomShape 19"/>
            <p:cNvSpPr/>
            <p:nvPr/>
          </p:nvSpPr>
          <p:spPr>
            <a:xfrm flipV="1">
              <a:off x="2289960" y="2068560"/>
              <a:ext cx="628200" cy="549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240">
              <a:solidFill>
                <a:schemeClr val="tx1"/>
              </a:solidFill>
              <a:round/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878" name="CustomShape 20"/>
            <p:cNvSpPr/>
            <p:nvPr/>
          </p:nvSpPr>
          <p:spPr>
            <a:xfrm>
              <a:off x="2918160" y="2808720"/>
              <a:ext cx="253800" cy="25488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879" name="CustomShape 21"/>
            <p:cNvSpPr/>
            <p:nvPr/>
          </p:nvSpPr>
          <p:spPr>
            <a:xfrm>
              <a:off x="2289960" y="2573280"/>
              <a:ext cx="628200" cy="3628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240">
              <a:solidFill>
                <a:schemeClr val="tx1"/>
              </a:solidFill>
              <a:round/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880" name="CustomShape 22"/>
            <p:cNvSpPr/>
            <p:nvPr/>
          </p:nvSpPr>
          <p:spPr>
            <a:xfrm>
              <a:off x="2289960" y="2870640"/>
              <a:ext cx="628200" cy="655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240">
              <a:solidFill>
                <a:schemeClr val="tx1"/>
              </a:solidFill>
              <a:round/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881" name="CustomShape 23"/>
            <p:cNvSpPr/>
            <p:nvPr/>
          </p:nvSpPr>
          <p:spPr>
            <a:xfrm flipV="1">
              <a:off x="2289960" y="2705400"/>
              <a:ext cx="628200" cy="2311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240">
              <a:solidFill>
                <a:schemeClr val="tx1"/>
              </a:solidFill>
              <a:round/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882" name="CustomShape 24"/>
            <p:cNvSpPr/>
            <p:nvPr/>
          </p:nvSpPr>
          <p:spPr>
            <a:xfrm>
              <a:off x="2918160" y="3120120"/>
              <a:ext cx="253800" cy="25488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883" name="CustomShape 25"/>
            <p:cNvSpPr/>
            <p:nvPr/>
          </p:nvSpPr>
          <p:spPr>
            <a:xfrm>
              <a:off x="2289960" y="2573280"/>
              <a:ext cx="628200" cy="6739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240">
              <a:solidFill>
                <a:schemeClr val="tx1"/>
              </a:solidFill>
              <a:round/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884" name="CustomShape 26"/>
            <p:cNvSpPr/>
            <p:nvPr/>
          </p:nvSpPr>
          <p:spPr>
            <a:xfrm>
              <a:off x="2289960" y="2870640"/>
              <a:ext cx="628200" cy="3769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240">
              <a:solidFill>
                <a:schemeClr val="tx1"/>
              </a:solidFill>
              <a:round/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885" name="CustomShape 27"/>
            <p:cNvSpPr/>
            <p:nvPr/>
          </p:nvSpPr>
          <p:spPr>
            <a:xfrm>
              <a:off x="2289960" y="3167640"/>
              <a:ext cx="628200" cy="795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240">
              <a:solidFill>
                <a:schemeClr val="tx1"/>
              </a:solidFill>
              <a:round/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886" name="CustomShape 28"/>
            <p:cNvSpPr/>
            <p:nvPr/>
          </p:nvSpPr>
          <p:spPr>
            <a:xfrm>
              <a:off x="2918160" y="3443760"/>
              <a:ext cx="253800" cy="25488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887" name="CustomShape 29"/>
            <p:cNvSpPr/>
            <p:nvPr/>
          </p:nvSpPr>
          <p:spPr>
            <a:xfrm>
              <a:off x="2289960" y="2573280"/>
              <a:ext cx="628200" cy="9979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240">
              <a:solidFill>
                <a:schemeClr val="tx1"/>
              </a:solidFill>
              <a:round/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888" name="CustomShape 30"/>
            <p:cNvSpPr/>
            <p:nvPr/>
          </p:nvSpPr>
          <p:spPr>
            <a:xfrm>
              <a:off x="2289960" y="2870640"/>
              <a:ext cx="628200" cy="7005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240">
              <a:solidFill>
                <a:schemeClr val="tx1"/>
              </a:solidFill>
              <a:round/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889" name="CustomShape 31"/>
            <p:cNvSpPr/>
            <p:nvPr/>
          </p:nvSpPr>
          <p:spPr>
            <a:xfrm>
              <a:off x="2289960" y="3167640"/>
              <a:ext cx="628200" cy="4035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240">
              <a:solidFill>
                <a:schemeClr val="tx1"/>
              </a:solidFill>
              <a:round/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890" name="CustomShape 32"/>
            <p:cNvSpPr/>
            <p:nvPr/>
          </p:nvSpPr>
          <p:spPr>
            <a:xfrm>
              <a:off x="3919320" y="2159280"/>
              <a:ext cx="253800" cy="25488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891" name="CustomShape 33"/>
            <p:cNvSpPr/>
            <p:nvPr/>
          </p:nvSpPr>
          <p:spPr>
            <a:xfrm flipV="1">
              <a:off x="3172320" y="2285640"/>
              <a:ext cx="74664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240">
              <a:solidFill>
                <a:schemeClr val="tx1"/>
              </a:solidFill>
              <a:round/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892" name="CustomShape 34"/>
            <p:cNvSpPr/>
            <p:nvPr/>
          </p:nvSpPr>
          <p:spPr>
            <a:xfrm flipV="1">
              <a:off x="3172320" y="1955160"/>
              <a:ext cx="746640" cy="3308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240">
              <a:solidFill>
                <a:schemeClr val="tx1"/>
              </a:solidFill>
              <a:round/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893" name="CustomShape 35"/>
            <p:cNvSpPr/>
            <p:nvPr/>
          </p:nvSpPr>
          <p:spPr>
            <a:xfrm flipV="1">
              <a:off x="3172320" y="1636920"/>
              <a:ext cx="746640" cy="6490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240">
              <a:solidFill>
                <a:schemeClr val="tx1"/>
              </a:solidFill>
              <a:round/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894" name="CustomShape 36"/>
            <p:cNvSpPr/>
            <p:nvPr/>
          </p:nvSpPr>
          <p:spPr>
            <a:xfrm flipV="1">
              <a:off x="3172320" y="1326240"/>
              <a:ext cx="746640" cy="9604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240">
              <a:solidFill>
                <a:schemeClr val="tx1"/>
              </a:solidFill>
              <a:round/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895" name="CustomShape 37"/>
            <p:cNvSpPr/>
            <p:nvPr/>
          </p:nvSpPr>
          <p:spPr>
            <a:xfrm flipV="1">
              <a:off x="3172320" y="1001880"/>
              <a:ext cx="746640" cy="12841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240">
              <a:solidFill>
                <a:schemeClr val="tx1"/>
              </a:solidFill>
              <a:round/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896" name="CustomShape 38"/>
            <p:cNvSpPr/>
            <p:nvPr/>
          </p:nvSpPr>
          <p:spPr>
            <a:xfrm>
              <a:off x="3919320" y="2494440"/>
              <a:ext cx="253800" cy="25488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897" name="CustomShape 39"/>
            <p:cNvSpPr/>
            <p:nvPr/>
          </p:nvSpPr>
          <p:spPr>
            <a:xfrm flipV="1">
              <a:off x="3172320" y="2620800"/>
              <a:ext cx="74664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240">
              <a:solidFill>
                <a:schemeClr val="tx1"/>
              </a:solidFill>
              <a:round/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898" name="CustomShape 40"/>
            <p:cNvSpPr/>
            <p:nvPr/>
          </p:nvSpPr>
          <p:spPr>
            <a:xfrm flipV="1">
              <a:off x="3172320" y="2307960"/>
              <a:ext cx="746640" cy="3139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240">
              <a:solidFill>
                <a:schemeClr val="tx1"/>
              </a:solidFill>
              <a:round/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899" name="CustomShape 41"/>
            <p:cNvSpPr/>
            <p:nvPr/>
          </p:nvSpPr>
          <p:spPr>
            <a:xfrm flipV="1">
              <a:off x="3172320" y="1972080"/>
              <a:ext cx="746640" cy="6490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240">
              <a:solidFill>
                <a:schemeClr val="tx1"/>
              </a:solidFill>
              <a:round/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900" name="CustomShape 42"/>
            <p:cNvSpPr/>
            <p:nvPr/>
          </p:nvSpPr>
          <p:spPr>
            <a:xfrm flipV="1">
              <a:off x="3172320" y="1661400"/>
              <a:ext cx="746640" cy="9604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240">
              <a:solidFill>
                <a:schemeClr val="tx1"/>
              </a:solidFill>
              <a:round/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901" name="CustomShape 43"/>
            <p:cNvSpPr/>
            <p:nvPr/>
          </p:nvSpPr>
          <p:spPr>
            <a:xfrm>
              <a:off x="3172320" y="2286720"/>
              <a:ext cx="746640" cy="3348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240">
              <a:solidFill>
                <a:schemeClr val="tx1"/>
              </a:solidFill>
              <a:round/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902" name="CustomShape 44"/>
            <p:cNvSpPr/>
            <p:nvPr/>
          </p:nvSpPr>
          <p:spPr>
            <a:xfrm>
              <a:off x="3921120" y="2802600"/>
              <a:ext cx="253800" cy="25488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903" name="CustomShape 45"/>
            <p:cNvSpPr/>
            <p:nvPr/>
          </p:nvSpPr>
          <p:spPr>
            <a:xfrm flipV="1">
              <a:off x="3174120" y="2928960"/>
              <a:ext cx="74664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240">
              <a:solidFill>
                <a:schemeClr val="tx1"/>
              </a:solidFill>
              <a:round/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904" name="CustomShape 46"/>
            <p:cNvSpPr/>
            <p:nvPr/>
          </p:nvSpPr>
          <p:spPr>
            <a:xfrm flipV="1">
              <a:off x="3174120" y="2598480"/>
              <a:ext cx="746640" cy="3308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240">
              <a:solidFill>
                <a:schemeClr val="tx1"/>
              </a:solidFill>
              <a:round/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905" name="CustomShape 47"/>
            <p:cNvSpPr/>
            <p:nvPr/>
          </p:nvSpPr>
          <p:spPr>
            <a:xfrm flipV="1">
              <a:off x="3174120" y="2280240"/>
              <a:ext cx="746640" cy="6490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240">
              <a:solidFill>
                <a:schemeClr val="tx1"/>
              </a:solidFill>
              <a:round/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906" name="CustomShape 48"/>
            <p:cNvSpPr/>
            <p:nvPr/>
          </p:nvSpPr>
          <p:spPr>
            <a:xfrm>
              <a:off x="3172320" y="2617920"/>
              <a:ext cx="748440" cy="3117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240">
              <a:solidFill>
                <a:schemeClr val="tx1"/>
              </a:solidFill>
              <a:round/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907" name="CustomShape 49"/>
            <p:cNvSpPr/>
            <p:nvPr/>
          </p:nvSpPr>
          <p:spPr>
            <a:xfrm>
              <a:off x="3172320" y="2286720"/>
              <a:ext cx="748440" cy="6429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240">
              <a:solidFill>
                <a:schemeClr val="tx1"/>
              </a:solidFill>
              <a:round/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908" name="CustomShape 50"/>
            <p:cNvSpPr/>
            <p:nvPr/>
          </p:nvSpPr>
          <p:spPr>
            <a:xfrm>
              <a:off x="3919320" y="3111480"/>
              <a:ext cx="253800" cy="25488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909" name="CustomShape 51"/>
            <p:cNvSpPr/>
            <p:nvPr/>
          </p:nvSpPr>
          <p:spPr>
            <a:xfrm flipV="1">
              <a:off x="3172320" y="3229920"/>
              <a:ext cx="746640" cy="82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240">
              <a:solidFill>
                <a:schemeClr val="tx1"/>
              </a:solidFill>
              <a:round/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910" name="CustomShape 52"/>
            <p:cNvSpPr/>
            <p:nvPr/>
          </p:nvSpPr>
          <p:spPr>
            <a:xfrm flipV="1">
              <a:off x="3172320" y="2907360"/>
              <a:ext cx="746640" cy="3308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240">
              <a:solidFill>
                <a:schemeClr val="tx1"/>
              </a:solidFill>
              <a:round/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911" name="CustomShape 53"/>
            <p:cNvSpPr/>
            <p:nvPr/>
          </p:nvSpPr>
          <p:spPr>
            <a:xfrm>
              <a:off x="3172320" y="2936520"/>
              <a:ext cx="746640" cy="3024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240">
              <a:solidFill>
                <a:schemeClr val="tx1"/>
              </a:solidFill>
              <a:round/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912" name="CustomShape 54"/>
            <p:cNvSpPr/>
            <p:nvPr/>
          </p:nvSpPr>
          <p:spPr>
            <a:xfrm>
              <a:off x="3172320" y="2617920"/>
              <a:ext cx="746640" cy="6206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240">
              <a:solidFill>
                <a:schemeClr val="tx1"/>
              </a:solidFill>
              <a:round/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913" name="CustomShape 55"/>
            <p:cNvSpPr/>
            <p:nvPr/>
          </p:nvSpPr>
          <p:spPr>
            <a:xfrm>
              <a:off x="3172320" y="2286720"/>
              <a:ext cx="746640" cy="9518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240">
              <a:solidFill>
                <a:schemeClr val="tx1"/>
              </a:solidFill>
              <a:round/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914" name="CustomShape 56"/>
            <p:cNvSpPr/>
            <p:nvPr/>
          </p:nvSpPr>
          <p:spPr>
            <a:xfrm>
              <a:off x="3919320" y="3451320"/>
              <a:ext cx="253800" cy="25488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915" name="CustomShape 57"/>
            <p:cNvSpPr/>
            <p:nvPr/>
          </p:nvSpPr>
          <p:spPr>
            <a:xfrm flipV="1">
              <a:off x="3172320" y="3578040"/>
              <a:ext cx="74664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240">
              <a:solidFill>
                <a:schemeClr val="tx1"/>
              </a:solidFill>
              <a:round/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916" name="CustomShape 58"/>
            <p:cNvSpPr/>
            <p:nvPr/>
          </p:nvSpPr>
          <p:spPr>
            <a:xfrm>
              <a:off x="3172320" y="3247560"/>
              <a:ext cx="746640" cy="3308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240">
              <a:solidFill>
                <a:schemeClr val="tx1"/>
              </a:solidFill>
              <a:round/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917" name="CustomShape 59"/>
            <p:cNvSpPr/>
            <p:nvPr/>
          </p:nvSpPr>
          <p:spPr>
            <a:xfrm>
              <a:off x="3172320" y="2936520"/>
              <a:ext cx="746640" cy="6422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240">
              <a:solidFill>
                <a:schemeClr val="tx1"/>
              </a:solidFill>
              <a:round/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918" name="CustomShape 60"/>
            <p:cNvSpPr/>
            <p:nvPr/>
          </p:nvSpPr>
          <p:spPr>
            <a:xfrm>
              <a:off x="3172320" y="2617920"/>
              <a:ext cx="746640" cy="9604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240">
              <a:solidFill>
                <a:schemeClr val="tx1"/>
              </a:solidFill>
              <a:round/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919" name="CustomShape 61"/>
            <p:cNvSpPr/>
            <p:nvPr/>
          </p:nvSpPr>
          <p:spPr>
            <a:xfrm>
              <a:off x="3172320" y="2286720"/>
              <a:ext cx="746640" cy="12920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240">
              <a:solidFill>
                <a:schemeClr val="tx1"/>
              </a:solidFill>
              <a:round/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920" name="CustomShape 62"/>
            <p:cNvSpPr/>
            <p:nvPr/>
          </p:nvSpPr>
          <p:spPr>
            <a:xfrm>
              <a:off x="4173480" y="2286720"/>
              <a:ext cx="698760" cy="1584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240">
              <a:solidFill>
                <a:schemeClr val="tx1"/>
              </a:solidFill>
              <a:round/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921" name="CustomShape 63"/>
            <p:cNvSpPr/>
            <p:nvPr/>
          </p:nvSpPr>
          <p:spPr>
            <a:xfrm flipV="1">
              <a:off x="4173480" y="2269080"/>
              <a:ext cx="698760" cy="1760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240">
              <a:solidFill>
                <a:schemeClr val="tx1"/>
              </a:solidFill>
              <a:round/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922" name="CustomShape 64"/>
            <p:cNvSpPr/>
            <p:nvPr/>
          </p:nvSpPr>
          <p:spPr>
            <a:xfrm flipV="1">
              <a:off x="4175280" y="1962000"/>
              <a:ext cx="696960" cy="4838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240">
              <a:solidFill>
                <a:schemeClr val="tx1"/>
              </a:solidFill>
              <a:round/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923" name="CustomShape 65"/>
            <p:cNvSpPr/>
            <p:nvPr/>
          </p:nvSpPr>
          <p:spPr>
            <a:xfrm flipV="1">
              <a:off x="4173480" y="1652040"/>
              <a:ext cx="698760" cy="7930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240">
              <a:solidFill>
                <a:schemeClr val="tx1"/>
              </a:solidFill>
              <a:round/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924" name="CustomShape 66"/>
            <p:cNvSpPr/>
            <p:nvPr/>
          </p:nvSpPr>
          <p:spPr>
            <a:xfrm flipV="1">
              <a:off x="4173480" y="1312200"/>
              <a:ext cx="698760" cy="11329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240">
              <a:solidFill>
                <a:schemeClr val="tx1"/>
              </a:solidFill>
              <a:round/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925" name="CustomShape 67"/>
            <p:cNvSpPr/>
            <p:nvPr/>
          </p:nvSpPr>
          <p:spPr>
            <a:xfrm>
              <a:off x="4872600" y="2651760"/>
              <a:ext cx="253800" cy="25488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926" name="CustomShape 68"/>
            <p:cNvSpPr/>
            <p:nvPr/>
          </p:nvSpPr>
          <p:spPr>
            <a:xfrm>
              <a:off x="4173480" y="2620440"/>
              <a:ext cx="698760" cy="1584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240">
              <a:solidFill>
                <a:schemeClr val="tx1"/>
              </a:solidFill>
              <a:round/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927" name="CustomShape 69"/>
            <p:cNvSpPr/>
            <p:nvPr/>
          </p:nvSpPr>
          <p:spPr>
            <a:xfrm flipV="1">
              <a:off x="4173480" y="2602440"/>
              <a:ext cx="698760" cy="1760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240">
              <a:solidFill>
                <a:schemeClr val="tx1"/>
              </a:solidFill>
              <a:round/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928" name="CustomShape 70"/>
            <p:cNvSpPr/>
            <p:nvPr/>
          </p:nvSpPr>
          <p:spPr>
            <a:xfrm flipV="1">
              <a:off x="4175280" y="2295360"/>
              <a:ext cx="696960" cy="4838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240">
              <a:solidFill>
                <a:schemeClr val="tx1"/>
              </a:solidFill>
              <a:round/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929" name="CustomShape 71"/>
            <p:cNvSpPr/>
            <p:nvPr/>
          </p:nvSpPr>
          <p:spPr>
            <a:xfrm flipV="1">
              <a:off x="4173480" y="1985400"/>
              <a:ext cx="698760" cy="7930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240">
              <a:solidFill>
                <a:schemeClr val="tx1"/>
              </a:solidFill>
              <a:round/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930" name="CustomShape 72"/>
            <p:cNvSpPr/>
            <p:nvPr/>
          </p:nvSpPr>
          <p:spPr>
            <a:xfrm>
              <a:off x="4173480" y="2286720"/>
              <a:ext cx="698760" cy="4921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240">
              <a:solidFill>
                <a:schemeClr val="tx1"/>
              </a:solidFill>
              <a:round/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931" name="CustomShape 73"/>
            <p:cNvSpPr/>
            <p:nvPr/>
          </p:nvSpPr>
          <p:spPr>
            <a:xfrm>
              <a:off x="4872600" y="2955600"/>
              <a:ext cx="253800" cy="25488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932" name="CustomShape 74"/>
            <p:cNvSpPr/>
            <p:nvPr/>
          </p:nvSpPr>
          <p:spPr>
            <a:xfrm>
              <a:off x="4173480" y="2924280"/>
              <a:ext cx="698760" cy="1584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240">
              <a:solidFill>
                <a:schemeClr val="tx1"/>
              </a:solidFill>
              <a:round/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933" name="CustomShape 75"/>
            <p:cNvSpPr/>
            <p:nvPr/>
          </p:nvSpPr>
          <p:spPr>
            <a:xfrm flipV="1">
              <a:off x="4173480" y="2906280"/>
              <a:ext cx="698760" cy="1760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240">
              <a:solidFill>
                <a:schemeClr val="tx1"/>
              </a:solidFill>
              <a:round/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934" name="CustomShape 76"/>
            <p:cNvSpPr/>
            <p:nvPr/>
          </p:nvSpPr>
          <p:spPr>
            <a:xfrm flipV="1">
              <a:off x="4175280" y="2599200"/>
              <a:ext cx="696960" cy="4838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240">
              <a:solidFill>
                <a:schemeClr val="tx1"/>
              </a:solidFill>
              <a:round/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935" name="CustomShape 77"/>
            <p:cNvSpPr/>
            <p:nvPr/>
          </p:nvSpPr>
          <p:spPr>
            <a:xfrm>
              <a:off x="4173480" y="2621880"/>
              <a:ext cx="698760" cy="4608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240">
              <a:solidFill>
                <a:schemeClr val="tx1"/>
              </a:solidFill>
              <a:round/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936" name="CustomShape 78"/>
            <p:cNvSpPr/>
            <p:nvPr/>
          </p:nvSpPr>
          <p:spPr>
            <a:xfrm>
              <a:off x="4173480" y="2286720"/>
              <a:ext cx="698760" cy="7959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240">
              <a:solidFill>
                <a:schemeClr val="tx1"/>
              </a:solidFill>
              <a:round/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937" name="CustomShape 79"/>
            <p:cNvSpPr/>
            <p:nvPr/>
          </p:nvSpPr>
          <p:spPr>
            <a:xfrm>
              <a:off x="4872600" y="3277080"/>
              <a:ext cx="253800" cy="25488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938" name="CustomShape 80"/>
            <p:cNvSpPr/>
            <p:nvPr/>
          </p:nvSpPr>
          <p:spPr>
            <a:xfrm>
              <a:off x="4173480" y="3245760"/>
              <a:ext cx="698760" cy="1584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240">
              <a:solidFill>
                <a:schemeClr val="tx1"/>
              </a:solidFill>
              <a:round/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939" name="CustomShape 81"/>
            <p:cNvSpPr/>
            <p:nvPr/>
          </p:nvSpPr>
          <p:spPr>
            <a:xfrm flipV="1">
              <a:off x="4173480" y="3227760"/>
              <a:ext cx="698760" cy="1760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240">
              <a:solidFill>
                <a:schemeClr val="tx1"/>
              </a:solidFill>
              <a:round/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940" name="CustomShape 82"/>
            <p:cNvSpPr/>
            <p:nvPr/>
          </p:nvSpPr>
          <p:spPr>
            <a:xfrm>
              <a:off x="4175280" y="2930040"/>
              <a:ext cx="696960" cy="4741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240">
              <a:solidFill>
                <a:schemeClr val="tx1"/>
              </a:solidFill>
              <a:round/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941" name="CustomShape 83"/>
            <p:cNvSpPr/>
            <p:nvPr/>
          </p:nvSpPr>
          <p:spPr>
            <a:xfrm>
              <a:off x="4173480" y="2621880"/>
              <a:ext cx="698760" cy="7822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240">
              <a:solidFill>
                <a:schemeClr val="tx1"/>
              </a:solidFill>
              <a:round/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942" name="CustomShape 84"/>
            <p:cNvSpPr/>
            <p:nvPr/>
          </p:nvSpPr>
          <p:spPr>
            <a:xfrm>
              <a:off x="4173480" y="2286720"/>
              <a:ext cx="698760" cy="11174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240">
              <a:solidFill>
                <a:schemeClr val="tx1"/>
              </a:solidFill>
              <a:round/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943" name="CustomShape 85"/>
          <p:cNvSpPr/>
          <p:nvPr/>
        </p:nvSpPr>
        <p:spPr>
          <a:xfrm>
            <a:off x="453960" y="4051440"/>
            <a:ext cx="7702200" cy="82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2400" spc="-1" strike="noStrike">
                <a:solidFill>
                  <a:srgbClr val="000000"/>
                </a:solidFill>
                <a:latin typeface="Calibri"/>
              </a:rPr>
              <a:t>Want                      ,                         ,                        ,   etc.</a:t>
            </a:r>
            <a:endParaRPr b="0" lang="en-IN" sz="2400" spc="-1" strike="noStrike">
              <a:latin typeface="Arial"/>
            </a:endParaRPr>
          </a:p>
        </p:txBody>
      </p:sp>
      <p:pic>
        <p:nvPicPr>
          <p:cNvPr id="944" name="Picture 3082" descr=""/>
          <p:cNvPicPr/>
          <p:nvPr/>
        </p:nvPicPr>
        <p:blipFill>
          <a:blip r:embed="rId6"/>
          <a:stretch/>
        </p:blipFill>
        <p:spPr>
          <a:xfrm>
            <a:off x="1309680" y="4015080"/>
            <a:ext cx="1369440" cy="609120"/>
          </a:xfrm>
          <a:prstGeom prst="rect">
            <a:avLst/>
          </a:prstGeom>
          <a:ln>
            <a:noFill/>
          </a:ln>
        </p:spPr>
      </p:pic>
      <p:pic>
        <p:nvPicPr>
          <p:cNvPr id="945" name="Picture 3083" descr=""/>
          <p:cNvPicPr/>
          <p:nvPr/>
        </p:nvPicPr>
        <p:blipFill>
          <a:blip r:embed="rId7"/>
          <a:stretch/>
        </p:blipFill>
        <p:spPr>
          <a:xfrm>
            <a:off x="3049920" y="4013640"/>
            <a:ext cx="1369440" cy="609120"/>
          </a:xfrm>
          <a:prstGeom prst="rect">
            <a:avLst/>
          </a:prstGeom>
          <a:ln>
            <a:noFill/>
          </a:ln>
        </p:spPr>
      </p:pic>
      <p:pic>
        <p:nvPicPr>
          <p:cNvPr id="946" name="Picture 3084" descr=""/>
          <p:cNvPicPr/>
          <p:nvPr/>
        </p:nvPicPr>
        <p:blipFill>
          <a:blip r:embed="rId8"/>
          <a:stretch/>
        </p:blipFill>
        <p:spPr>
          <a:xfrm>
            <a:off x="4802400" y="4019400"/>
            <a:ext cx="1369440" cy="609120"/>
          </a:xfrm>
          <a:prstGeom prst="rect">
            <a:avLst/>
          </a:prstGeom>
          <a:ln>
            <a:noFill/>
          </a:ln>
        </p:spPr>
      </p:pic>
      <p:sp>
        <p:nvSpPr>
          <p:cNvPr id="947" name="CustomShape 86"/>
          <p:cNvSpPr/>
          <p:nvPr/>
        </p:nvSpPr>
        <p:spPr>
          <a:xfrm>
            <a:off x="963360" y="4579200"/>
            <a:ext cx="5894280" cy="69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2000" spc="-1" strike="noStrike">
                <a:solidFill>
                  <a:srgbClr val="000000"/>
                </a:solidFill>
                <a:latin typeface="Calibri"/>
              </a:rPr>
              <a:t>when pedestrian         when car</a:t>
            </a:r>
            <a:r>
              <a:rPr b="0" lang="en-IN" sz="20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IN" sz="2000" spc="-1" strike="noStrike">
                <a:solidFill>
                  <a:srgbClr val="000000"/>
                </a:solidFill>
                <a:latin typeface="Calibri"/>
              </a:rPr>
              <a:t>when motorcycle</a:t>
            </a:r>
            <a:endParaRPr b="0" lang="en-IN" sz="2000" spc="-1" strike="noStrike">
              <a:latin typeface="Arial"/>
            </a:endParaRPr>
          </a:p>
        </p:txBody>
      </p:sp>
      <p:pic>
        <p:nvPicPr>
          <p:cNvPr id="948" name="Ink 4" descr=""/>
          <p:cNvPicPr/>
          <p:nvPr/>
        </p:nvPicPr>
        <p:blipFill>
          <a:blip r:embed="rId9"/>
          <a:stretch/>
        </p:blipFill>
        <p:spPr>
          <a:xfrm>
            <a:off x="426960" y="1449720"/>
            <a:ext cx="6551640" cy="35956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30" dur="indefinite" restart="never" nodeType="tmRoot">
          <p:childTnLst>
            <p:seq>
              <p:cTn id="331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Picture 2" descr=""/>
          <p:cNvPicPr/>
          <p:nvPr/>
        </p:nvPicPr>
        <p:blipFill>
          <a:blip r:embed="rId1"/>
          <a:stretch/>
        </p:blipFill>
        <p:spPr>
          <a:xfrm>
            <a:off x="914400" y="1123920"/>
            <a:ext cx="2857320" cy="1409400"/>
          </a:xfrm>
          <a:prstGeom prst="rect">
            <a:avLst/>
          </a:prstGeom>
          <a:ln>
            <a:noFill/>
          </a:ln>
        </p:spPr>
      </p:pic>
      <p:sp>
        <p:nvSpPr>
          <p:cNvPr id="210" name="CustomShape 1"/>
          <p:cNvSpPr/>
          <p:nvPr/>
        </p:nvSpPr>
        <p:spPr>
          <a:xfrm>
            <a:off x="3214080" y="2634480"/>
            <a:ext cx="4533480" cy="2025360"/>
          </a:xfrm>
          <a:prstGeom prst="rect">
            <a:avLst/>
          </a:prstGeom>
          <a:noFill/>
          <a:ln w="324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1" name="CustomShape 2"/>
          <p:cNvSpPr/>
          <p:nvPr/>
        </p:nvSpPr>
        <p:spPr>
          <a:xfrm>
            <a:off x="375840" y="895680"/>
            <a:ext cx="1856160" cy="39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IN" sz="2000" spc="-1" strike="noStrike">
                <a:solidFill>
                  <a:srgbClr val="000000"/>
                </a:solidFill>
                <a:latin typeface="Calibri"/>
              </a:rPr>
              <a:t>You see this: </a:t>
            </a:r>
            <a:endParaRPr b="0" lang="en-IN" sz="2000" spc="-1" strike="noStrike">
              <a:latin typeface="Arial"/>
            </a:endParaRPr>
          </a:p>
        </p:txBody>
      </p:sp>
      <p:pic>
        <p:nvPicPr>
          <p:cNvPr id="212" name="Picture 14" descr=""/>
          <p:cNvPicPr/>
          <p:nvPr/>
        </p:nvPicPr>
        <p:blipFill>
          <a:blip r:embed="rId2"/>
          <a:stretch/>
        </p:blipFill>
        <p:spPr>
          <a:xfrm>
            <a:off x="3397320" y="3014640"/>
            <a:ext cx="4165200" cy="1521360"/>
          </a:xfrm>
          <a:prstGeom prst="rect">
            <a:avLst/>
          </a:prstGeom>
          <a:ln w="9360">
            <a:noFill/>
          </a:ln>
        </p:spPr>
      </p:pic>
      <p:sp>
        <p:nvSpPr>
          <p:cNvPr id="213" name="CustomShape 3"/>
          <p:cNvSpPr/>
          <p:nvPr/>
        </p:nvSpPr>
        <p:spPr>
          <a:xfrm>
            <a:off x="2422440" y="1700280"/>
            <a:ext cx="109080" cy="112320"/>
          </a:xfrm>
          <a:prstGeom prst="rect">
            <a:avLst/>
          </a:prstGeom>
          <a:noFill/>
          <a:ln w="28440">
            <a:solidFill>
              <a:srgbClr val="ff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grpSp>
        <p:nvGrpSpPr>
          <p:cNvPr id="214" name="Group 4"/>
          <p:cNvGrpSpPr/>
          <p:nvPr/>
        </p:nvGrpSpPr>
        <p:grpSpPr>
          <a:xfrm>
            <a:off x="2413800" y="1688040"/>
            <a:ext cx="5324400" cy="2610000"/>
            <a:chOff x="2413800" y="1688040"/>
            <a:chExt cx="5324400" cy="2610000"/>
          </a:xfrm>
        </p:grpSpPr>
        <p:sp>
          <p:nvSpPr>
            <p:cNvPr id="215" name="CustomShape 5"/>
            <p:cNvSpPr/>
            <p:nvPr/>
          </p:nvSpPr>
          <p:spPr>
            <a:xfrm>
              <a:off x="2917800" y="2624760"/>
              <a:ext cx="3114720" cy="36468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/>
            <a:p>
              <a:pPr>
                <a:lnSpc>
                  <a:spcPct val="100000"/>
                </a:lnSpc>
              </a:pPr>
              <a:r>
                <a:rPr b="0" lang="en-IN" sz="1800" spc="-1" strike="noStrike">
                  <a:solidFill>
                    <a:srgbClr val="000000"/>
                  </a:solidFill>
                  <a:latin typeface="Calibri"/>
                </a:rPr>
                <a:t>But the camera sees this:</a:t>
              </a:r>
              <a:endParaRPr b="0" lang="en-IN" sz="1800" spc="-1" strike="noStrike">
                <a:latin typeface="Arial"/>
              </a:endParaRPr>
            </a:p>
          </p:txBody>
        </p:sp>
        <p:sp>
          <p:nvSpPr>
            <p:cNvPr id="216" name="Line 6"/>
            <p:cNvSpPr/>
            <p:nvPr/>
          </p:nvSpPr>
          <p:spPr>
            <a:xfrm>
              <a:off x="2537640" y="1697760"/>
              <a:ext cx="5200560" cy="914400"/>
            </a:xfrm>
            <a:prstGeom prst="line">
              <a:avLst/>
            </a:prstGeom>
            <a:ln cap="rnd" w="12600">
              <a:solidFill>
                <a:srgbClr val="ff0000"/>
              </a:solidFill>
              <a:custDash>
                <a:ds d="400000" sp="300000"/>
              </a:custDash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7" name="Line 7"/>
            <p:cNvSpPr/>
            <p:nvPr/>
          </p:nvSpPr>
          <p:spPr>
            <a:xfrm>
              <a:off x="2423160" y="1688040"/>
              <a:ext cx="790560" cy="946080"/>
            </a:xfrm>
            <a:prstGeom prst="line">
              <a:avLst/>
            </a:prstGeom>
            <a:ln cap="rnd" w="12600">
              <a:solidFill>
                <a:srgbClr val="ff0000"/>
              </a:solidFill>
              <a:custDash>
                <a:ds d="400000" sp="300000"/>
              </a:custDash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8" name="Line 8"/>
            <p:cNvSpPr/>
            <p:nvPr/>
          </p:nvSpPr>
          <p:spPr>
            <a:xfrm>
              <a:off x="2413800" y="1811880"/>
              <a:ext cx="790560" cy="2486160"/>
            </a:xfrm>
            <a:prstGeom prst="line">
              <a:avLst/>
            </a:prstGeom>
            <a:ln cap="rnd" w="12600">
              <a:solidFill>
                <a:srgbClr val="ff0000"/>
              </a:solidFill>
              <a:custDash>
                <a:ds d="400000" sp="300000"/>
              </a:custDash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19" name="CustomShape 9"/>
          <p:cNvSpPr/>
          <p:nvPr/>
        </p:nvSpPr>
        <p:spPr>
          <a:xfrm>
            <a:off x="380880" y="285840"/>
            <a:ext cx="640044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IN" sz="2400" spc="-1" strike="noStrike">
                <a:solidFill>
                  <a:srgbClr val="000000"/>
                </a:solidFill>
                <a:latin typeface="Calibri"/>
              </a:rPr>
              <a:t>What is this?</a:t>
            </a:r>
            <a:endParaRPr b="0" lang="en-IN" sz="2400" spc="-1" strike="noStrike">
              <a:latin typeface="Arial"/>
            </a:endParaRPr>
          </a:p>
        </p:txBody>
      </p:sp>
      <p:pic>
        <p:nvPicPr>
          <p:cNvPr id="220" name="Ink 1" descr=""/>
          <p:cNvPicPr/>
          <p:nvPr/>
        </p:nvPicPr>
        <p:blipFill>
          <a:blip r:embed="rId3"/>
          <a:stretch/>
        </p:blipFill>
        <p:spPr>
          <a:xfrm>
            <a:off x="7986600" y="3352680"/>
            <a:ext cx="555120" cy="2041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3" dur="indefinite" restart="never" nodeType="tmRoot">
          <p:childTnLst>
            <p:seq>
              <p:cTn id="14" dur="indefinite" nodeType="mainSeq">
                <p:childTnLst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9" dur="10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nodeType="clickEffect" fill="hold" presetClass="entr" presetID="17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4" dur="5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5" dur="5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6" dur="5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7" dur="5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nodeType="after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31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CustomShape 1"/>
          <p:cNvSpPr/>
          <p:nvPr/>
        </p:nvSpPr>
        <p:spPr>
          <a:xfrm>
            <a:off x="380880" y="285840"/>
            <a:ext cx="4876560" cy="82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IN" sz="2400" spc="-1" strike="noStrike">
                <a:solidFill>
                  <a:srgbClr val="000000"/>
                </a:solidFill>
                <a:latin typeface="Calibri"/>
              </a:rPr>
              <a:t>Multiple output units: One-vs-all.</a:t>
            </a:r>
            <a:endParaRPr b="0" lang="en-IN" sz="2400" spc="-1" strike="noStrike">
              <a:latin typeface="Arial"/>
            </a:endParaRPr>
          </a:p>
        </p:txBody>
      </p:sp>
      <p:grpSp>
        <p:nvGrpSpPr>
          <p:cNvPr id="950" name="Group 2"/>
          <p:cNvGrpSpPr/>
          <p:nvPr/>
        </p:nvGrpSpPr>
        <p:grpSpPr>
          <a:xfrm>
            <a:off x="2035800" y="685080"/>
            <a:ext cx="4960800" cy="1546920"/>
            <a:chOff x="2035800" y="685080"/>
            <a:chExt cx="4960800" cy="1546920"/>
          </a:xfrm>
        </p:grpSpPr>
        <p:sp>
          <p:nvSpPr>
            <p:cNvPr id="951" name="CustomShape 3"/>
            <p:cNvSpPr/>
            <p:nvPr/>
          </p:nvSpPr>
          <p:spPr>
            <a:xfrm>
              <a:off x="2035800" y="1566000"/>
              <a:ext cx="253800" cy="254880"/>
            </a:xfrm>
            <a:prstGeom prst="ellipse">
              <a:avLst/>
            </a:prstGeom>
            <a:solidFill>
              <a:schemeClr val="bg1"/>
            </a:solidFill>
            <a:ln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952" name="CustomShape 4"/>
            <p:cNvSpPr/>
            <p:nvPr/>
          </p:nvSpPr>
          <p:spPr>
            <a:xfrm>
              <a:off x="2035800" y="1268640"/>
              <a:ext cx="253800" cy="254880"/>
            </a:xfrm>
            <a:prstGeom prst="ellipse">
              <a:avLst/>
            </a:prstGeom>
            <a:solidFill>
              <a:schemeClr val="bg1"/>
            </a:solidFill>
            <a:ln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953" name="CustomShape 5"/>
            <p:cNvSpPr/>
            <p:nvPr/>
          </p:nvSpPr>
          <p:spPr>
            <a:xfrm>
              <a:off x="2035800" y="971640"/>
              <a:ext cx="253800" cy="254880"/>
            </a:xfrm>
            <a:prstGeom prst="ellipse">
              <a:avLst/>
            </a:prstGeom>
            <a:solidFill>
              <a:schemeClr val="bg1"/>
            </a:solidFill>
            <a:ln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954" name="CustomShape 6"/>
            <p:cNvSpPr/>
            <p:nvPr/>
          </p:nvSpPr>
          <p:spPr>
            <a:xfrm>
              <a:off x="2918160" y="685080"/>
              <a:ext cx="253800" cy="25488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955" name="CustomShape 7"/>
            <p:cNvSpPr/>
            <p:nvPr/>
          </p:nvSpPr>
          <p:spPr>
            <a:xfrm>
              <a:off x="4872600" y="843840"/>
              <a:ext cx="253800" cy="25488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956" name="Picture 41" descr=""/>
            <p:cNvPicPr/>
            <p:nvPr/>
          </p:nvPicPr>
          <p:blipFill>
            <a:blip r:embed="rId1"/>
            <a:stretch/>
          </p:blipFill>
          <p:spPr>
            <a:xfrm>
              <a:off x="5686560" y="1280160"/>
              <a:ext cx="1310040" cy="293760"/>
            </a:xfrm>
            <a:prstGeom prst="rect">
              <a:avLst/>
            </a:prstGeom>
            <a:ln>
              <a:noFill/>
            </a:ln>
          </p:spPr>
        </p:pic>
        <p:sp>
          <p:nvSpPr>
            <p:cNvPr id="957" name="CustomShape 8"/>
            <p:cNvSpPr/>
            <p:nvPr/>
          </p:nvSpPr>
          <p:spPr>
            <a:xfrm flipV="1">
              <a:off x="2289960" y="525600"/>
              <a:ext cx="628200" cy="2862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240">
              <a:solidFill>
                <a:schemeClr val="tx1"/>
              </a:solidFill>
              <a:round/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958" name="CustomShape 9"/>
            <p:cNvSpPr/>
            <p:nvPr/>
          </p:nvSpPr>
          <p:spPr>
            <a:xfrm flipV="1">
              <a:off x="2289960" y="229320"/>
              <a:ext cx="628200" cy="5832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240">
              <a:solidFill>
                <a:schemeClr val="tx1"/>
              </a:solidFill>
              <a:round/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959" name="CustomShape 10"/>
            <p:cNvSpPr/>
            <p:nvPr/>
          </p:nvSpPr>
          <p:spPr>
            <a:xfrm flipV="1">
              <a:off x="2289960" y="-68040"/>
              <a:ext cx="628200" cy="8805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240">
              <a:solidFill>
                <a:schemeClr val="tx1"/>
              </a:solidFill>
              <a:round/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960" name="CustomShape 11"/>
            <p:cNvSpPr/>
            <p:nvPr/>
          </p:nvSpPr>
          <p:spPr>
            <a:xfrm>
              <a:off x="2918160" y="1016280"/>
              <a:ext cx="253800" cy="25488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961" name="CustomShape 12"/>
            <p:cNvSpPr/>
            <p:nvPr/>
          </p:nvSpPr>
          <p:spPr>
            <a:xfrm>
              <a:off x="2289960" y="1099080"/>
              <a:ext cx="628200" cy="442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240">
              <a:solidFill>
                <a:schemeClr val="tx1"/>
              </a:solidFill>
              <a:round/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962" name="CustomShape 13"/>
            <p:cNvSpPr/>
            <p:nvPr/>
          </p:nvSpPr>
          <p:spPr>
            <a:xfrm flipV="1">
              <a:off x="2289960" y="891720"/>
              <a:ext cx="628200" cy="2520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240">
              <a:solidFill>
                <a:schemeClr val="tx1"/>
              </a:solidFill>
              <a:round/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963" name="CustomShape 14"/>
            <p:cNvSpPr/>
            <p:nvPr/>
          </p:nvSpPr>
          <p:spPr>
            <a:xfrm flipV="1">
              <a:off x="2289960" y="594360"/>
              <a:ext cx="628200" cy="549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240">
              <a:solidFill>
                <a:schemeClr val="tx1"/>
              </a:solidFill>
              <a:round/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964" name="CustomShape 15"/>
            <p:cNvSpPr/>
            <p:nvPr/>
          </p:nvSpPr>
          <p:spPr>
            <a:xfrm>
              <a:off x="2918160" y="1334520"/>
              <a:ext cx="253800" cy="25488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965" name="CustomShape 16"/>
            <p:cNvSpPr/>
            <p:nvPr/>
          </p:nvSpPr>
          <p:spPr>
            <a:xfrm>
              <a:off x="2289960" y="1099080"/>
              <a:ext cx="628200" cy="3628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240">
              <a:solidFill>
                <a:schemeClr val="tx1"/>
              </a:solidFill>
              <a:round/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966" name="CustomShape 17"/>
            <p:cNvSpPr/>
            <p:nvPr/>
          </p:nvSpPr>
          <p:spPr>
            <a:xfrm>
              <a:off x="2289960" y="1396440"/>
              <a:ext cx="628200" cy="655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240">
              <a:solidFill>
                <a:schemeClr val="tx1"/>
              </a:solidFill>
              <a:round/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967" name="CustomShape 18"/>
            <p:cNvSpPr/>
            <p:nvPr/>
          </p:nvSpPr>
          <p:spPr>
            <a:xfrm flipV="1">
              <a:off x="2289960" y="1231200"/>
              <a:ext cx="628200" cy="2311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240">
              <a:solidFill>
                <a:schemeClr val="tx1"/>
              </a:solidFill>
              <a:round/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968" name="CustomShape 19"/>
            <p:cNvSpPr/>
            <p:nvPr/>
          </p:nvSpPr>
          <p:spPr>
            <a:xfrm>
              <a:off x="2918160" y="1645920"/>
              <a:ext cx="253800" cy="25488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969" name="CustomShape 20"/>
            <p:cNvSpPr/>
            <p:nvPr/>
          </p:nvSpPr>
          <p:spPr>
            <a:xfrm>
              <a:off x="2289960" y="1099080"/>
              <a:ext cx="628200" cy="6739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240">
              <a:solidFill>
                <a:schemeClr val="tx1"/>
              </a:solidFill>
              <a:round/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970" name="CustomShape 21"/>
            <p:cNvSpPr/>
            <p:nvPr/>
          </p:nvSpPr>
          <p:spPr>
            <a:xfrm>
              <a:off x="2289960" y="1396440"/>
              <a:ext cx="628200" cy="3769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240">
              <a:solidFill>
                <a:schemeClr val="tx1"/>
              </a:solidFill>
              <a:round/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971" name="CustomShape 22"/>
            <p:cNvSpPr/>
            <p:nvPr/>
          </p:nvSpPr>
          <p:spPr>
            <a:xfrm>
              <a:off x="2289960" y="1693440"/>
              <a:ext cx="628200" cy="795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240">
              <a:solidFill>
                <a:schemeClr val="tx1"/>
              </a:solidFill>
              <a:round/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972" name="CustomShape 23"/>
            <p:cNvSpPr/>
            <p:nvPr/>
          </p:nvSpPr>
          <p:spPr>
            <a:xfrm>
              <a:off x="2918160" y="1969560"/>
              <a:ext cx="253800" cy="25488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973" name="CustomShape 24"/>
            <p:cNvSpPr/>
            <p:nvPr/>
          </p:nvSpPr>
          <p:spPr>
            <a:xfrm>
              <a:off x="2289960" y="1099080"/>
              <a:ext cx="628200" cy="9979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240">
              <a:solidFill>
                <a:schemeClr val="tx1"/>
              </a:solidFill>
              <a:round/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974" name="CustomShape 25"/>
            <p:cNvSpPr/>
            <p:nvPr/>
          </p:nvSpPr>
          <p:spPr>
            <a:xfrm>
              <a:off x="2289960" y="1396440"/>
              <a:ext cx="628200" cy="7005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240">
              <a:solidFill>
                <a:schemeClr val="tx1"/>
              </a:solidFill>
              <a:round/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975" name="CustomShape 26"/>
            <p:cNvSpPr/>
            <p:nvPr/>
          </p:nvSpPr>
          <p:spPr>
            <a:xfrm>
              <a:off x="2289960" y="1693440"/>
              <a:ext cx="628200" cy="4035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240">
              <a:solidFill>
                <a:schemeClr val="tx1"/>
              </a:solidFill>
              <a:round/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976" name="CustomShape 27"/>
            <p:cNvSpPr/>
            <p:nvPr/>
          </p:nvSpPr>
          <p:spPr>
            <a:xfrm>
              <a:off x="3919320" y="685080"/>
              <a:ext cx="253800" cy="25488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977" name="CustomShape 28"/>
            <p:cNvSpPr/>
            <p:nvPr/>
          </p:nvSpPr>
          <p:spPr>
            <a:xfrm flipV="1">
              <a:off x="3172320" y="811440"/>
              <a:ext cx="74664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240">
              <a:solidFill>
                <a:schemeClr val="tx1"/>
              </a:solidFill>
              <a:round/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978" name="CustomShape 29"/>
            <p:cNvSpPr/>
            <p:nvPr/>
          </p:nvSpPr>
          <p:spPr>
            <a:xfrm flipV="1">
              <a:off x="3172320" y="480960"/>
              <a:ext cx="746640" cy="3308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240">
              <a:solidFill>
                <a:schemeClr val="tx1"/>
              </a:solidFill>
              <a:round/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979" name="CustomShape 30"/>
            <p:cNvSpPr/>
            <p:nvPr/>
          </p:nvSpPr>
          <p:spPr>
            <a:xfrm flipV="1">
              <a:off x="3172320" y="162720"/>
              <a:ext cx="746640" cy="6490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240">
              <a:solidFill>
                <a:schemeClr val="tx1"/>
              </a:solidFill>
              <a:round/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980" name="CustomShape 31"/>
            <p:cNvSpPr/>
            <p:nvPr/>
          </p:nvSpPr>
          <p:spPr>
            <a:xfrm flipV="1">
              <a:off x="3172320" y="-147960"/>
              <a:ext cx="746640" cy="9604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240">
              <a:solidFill>
                <a:schemeClr val="tx1"/>
              </a:solidFill>
              <a:round/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981" name="CustomShape 32"/>
            <p:cNvSpPr/>
            <p:nvPr/>
          </p:nvSpPr>
          <p:spPr>
            <a:xfrm flipV="1">
              <a:off x="3172320" y="-472320"/>
              <a:ext cx="746640" cy="12841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240">
              <a:solidFill>
                <a:schemeClr val="tx1"/>
              </a:solidFill>
              <a:round/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982" name="CustomShape 33"/>
            <p:cNvSpPr/>
            <p:nvPr/>
          </p:nvSpPr>
          <p:spPr>
            <a:xfrm>
              <a:off x="3919320" y="1020240"/>
              <a:ext cx="253800" cy="25488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983" name="CustomShape 34"/>
            <p:cNvSpPr/>
            <p:nvPr/>
          </p:nvSpPr>
          <p:spPr>
            <a:xfrm flipV="1">
              <a:off x="3172320" y="1146600"/>
              <a:ext cx="74664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240">
              <a:solidFill>
                <a:schemeClr val="tx1"/>
              </a:solidFill>
              <a:round/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984" name="CustomShape 35"/>
            <p:cNvSpPr/>
            <p:nvPr/>
          </p:nvSpPr>
          <p:spPr>
            <a:xfrm flipV="1">
              <a:off x="3172320" y="833760"/>
              <a:ext cx="746640" cy="3139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240">
              <a:solidFill>
                <a:schemeClr val="tx1"/>
              </a:solidFill>
              <a:round/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985" name="CustomShape 36"/>
            <p:cNvSpPr/>
            <p:nvPr/>
          </p:nvSpPr>
          <p:spPr>
            <a:xfrm flipV="1">
              <a:off x="3172320" y="497880"/>
              <a:ext cx="746640" cy="6490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240">
              <a:solidFill>
                <a:schemeClr val="tx1"/>
              </a:solidFill>
              <a:round/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986" name="CustomShape 37"/>
            <p:cNvSpPr/>
            <p:nvPr/>
          </p:nvSpPr>
          <p:spPr>
            <a:xfrm flipV="1">
              <a:off x="3172320" y="187200"/>
              <a:ext cx="746640" cy="9604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240">
              <a:solidFill>
                <a:schemeClr val="tx1"/>
              </a:solidFill>
              <a:round/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987" name="CustomShape 38"/>
            <p:cNvSpPr/>
            <p:nvPr/>
          </p:nvSpPr>
          <p:spPr>
            <a:xfrm>
              <a:off x="3172320" y="812520"/>
              <a:ext cx="746640" cy="3348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240">
              <a:solidFill>
                <a:schemeClr val="tx1"/>
              </a:solidFill>
              <a:round/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988" name="CustomShape 39"/>
            <p:cNvSpPr/>
            <p:nvPr/>
          </p:nvSpPr>
          <p:spPr>
            <a:xfrm>
              <a:off x="3921120" y="1328400"/>
              <a:ext cx="253800" cy="25488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989" name="CustomShape 40"/>
            <p:cNvSpPr/>
            <p:nvPr/>
          </p:nvSpPr>
          <p:spPr>
            <a:xfrm flipV="1">
              <a:off x="3174120" y="1454760"/>
              <a:ext cx="74664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240">
              <a:solidFill>
                <a:schemeClr val="tx1"/>
              </a:solidFill>
              <a:round/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990" name="CustomShape 41"/>
            <p:cNvSpPr/>
            <p:nvPr/>
          </p:nvSpPr>
          <p:spPr>
            <a:xfrm flipV="1">
              <a:off x="3174120" y="1124280"/>
              <a:ext cx="746640" cy="3308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240">
              <a:solidFill>
                <a:schemeClr val="tx1"/>
              </a:solidFill>
              <a:round/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991" name="CustomShape 42"/>
            <p:cNvSpPr/>
            <p:nvPr/>
          </p:nvSpPr>
          <p:spPr>
            <a:xfrm flipV="1">
              <a:off x="3174120" y="806040"/>
              <a:ext cx="746640" cy="6490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240">
              <a:solidFill>
                <a:schemeClr val="tx1"/>
              </a:solidFill>
              <a:round/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992" name="CustomShape 43"/>
            <p:cNvSpPr/>
            <p:nvPr/>
          </p:nvSpPr>
          <p:spPr>
            <a:xfrm>
              <a:off x="3172320" y="1143720"/>
              <a:ext cx="748440" cy="3117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240">
              <a:solidFill>
                <a:schemeClr val="tx1"/>
              </a:solidFill>
              <a:round/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993" name="CustomShape 44"/>
            <p:cNvSpPr/>
            <p:nvPr/>
          </p:nvSpPr>
          <p:spPr>
            <a:xfrm>
              <a:off x="3172320" y="812520"/>
              <a:ext cx="748440" cy="6429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240">
              <a:solidFill>
                <a:schemeClr val="tx1"/>
              </a:solidFill>
              <a:round/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994" name="CustomShape 45"/>
            <p:cNvSpPr/>
            <p:nvPr/>
          </p:nvSpPr>
          <p:spPr>
            <a:xfrm>
              <a:off x="3919320" y="1637280"/>
              <a:ext cx="253800" cy="25488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995" name="CustomShape 46"/>
            <p:cNvSpPr/>
            <p:nvPr/>
          </p:nvSpPr>
          <p:spPr>
            <a:xfrm flipV="1">
              <a:off x="3172320" y="1755720"/>
              <a:ext cx="746640" cy="82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240">
              <a:solidFill>
                <a:schemeClr val="tx1"/>
              </a:solidFill>
              <a:round/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996" name="CustomShape 47"/>
            <p:cNvSpPr/>
            <p:nvPr/>
          </p:nvSpPr>
          <p:spPr>
            <a:xfrm flipV="1">
              <a:off x="3172320" y="1433160"/>
              <a:ext cx="746640" cy="3308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240">
              <a:solidFill>
                <a:schemeClr val="tx1"/>
              </a:solidFill>
              <a:round/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997" name="CustomShape 48"/>
            <p:cNvSpPr/>
            <p:nvPr/>
          </p:nvSpPr>
          <p:spPr>
            <a:xfrm>
              <a:off x="3172320" y="1462320"/>
              <a:ext cx="746640" cy="3024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240">
              <a:solidFill>
                <a:schemeClr val="tx1"/>
              </a:solidFill>
              <a:round/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998" name="CustomShape 49"/>
            <p:cNvSpPr/>
            <p:nvPr/>
          </p:nvSpPr>
          <p:spPr>
            <a:xfrm>
              <a:off x="3172320" y="1143720"/>
              <a:ext cx="746640" cy="6206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240">
              <a:solidFill>
                <a:schemeClr val="tx1"/>
              </a:solidFill>
              <a:round/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999" name="CustomShape 50"/>
            <p:cNvSpPr/>
            <p:nvPr/>
          </p:nvSpPr>
          <p:spPr>
            <a:xfrm>
              <a:off x="3172320" y="812520"/>
              <a:ext cx="746640" cy="9518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240">
              <a:solidFill>
                <a:schemeClr val="tx1"/>
              </a:solidFill>
              <a:round/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000" name="CustomShape 51"/>
            <p:cNvSpPr/>
            <p:nvPr/>
          </p:nvSpPr>
          <p:spPr>
            <a:xfrm>
              <a:off x="3919320" y="1977120"/>
              <a:ext cx="253800" cy="25488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001" name="CustomShape 52"/>
            <p:cNvSpPr/>
            <p:nvPr/>
          </p:nvSpPr>
          <p:spPr>
            <a:xfrm flipV="1">
              <a:off x="3172320" y="2103840"/>
              <a:ext cx="74664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240">
              <a:solidFill>
                <a:schemeClr val="tx1"/>
              </a:solidFill>
              <a:round/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002" name="CustomShape 53"/>
            <p:cNvSpPr/>
            <p:nvPr/>
          </p:nvSpPr>
          <p:spPr>
            <a:xfrm>
              <a:off x="3172320" y="1773720"/>
              <a:ext cx="746640" cy="3308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240">
              <a:solidFill>
                <a:schemeClr val="tx1"/>
              </a:solidFill>
              <a:round/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003" name="CustomShape 54"/>
            <p:cNvSpPr/>
            <p:nvPr/>
          </p:nvSpPr>
          <p:spPr>
            <a:xfrm>
              <a:off x="3172320" y="1462320"/>
              <a:ext cx="746640" cy="6422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240">
              <a:solidFill>
                <a:schemeClr val="tx1"/>
              </a:solidFill>
              <a:round/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004" name="CustomShape 55"/>
            <p:cNvSpPr/>
            <p:nvPr/>
          </p:nvSpPr>
          <p:spPr>
            <a:xfrm>
              <a:off x="3172320" y="1143720"/>
              <a:ext cx="746640" cy="9604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240">
              <a:solidFill>
                <a:schemeClr val="tx1"/>
              </a:solidFill>
              <a:round/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005" name="CustomShape 56"/>
            <p:cNvSpPr/>
            <p:nvPr/>
          </p:nvSpPr>
          <p:spPr>
            <a:xfrm>
              <a:off x="3172320" y="812520"/>
              <a:ext cx="746640" cy="12920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240">
              <a:solidFill>
                <a:schemeClr val="tx1"/>
              </a:solidFill>
              <a:round/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006" name="CustomShape 57"/>
            <p:cNvSpPr/>
            <p:nvPr/>
          </p:nvSpPr>
          <p:spPr>
            <a:xfrm>
              <a:off x="4173480" y="812520"/>
              <a:ext cx="698760" cy="1584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240">
              <a:solidFill>
                <a:schemeClr val="tx1"/>
              </a:solidFill>
              <a:round/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007" name="CustomShape 58"/>
            <p:cNvSpPr/>
            <p:nvPr/>
          </p:nvSpPr>
          <p:spPr>
            <a:xfrm flipV="1">
              <a:off x="4173480" y="794880"/>
              <a:ext cx="698760" cy="1760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240">
              <a:solidFill>
                <a:schemeClr val="tx1"/>
              </a:solidFill>
              <a:round/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008" name="CustomShape 59"/>
            <p:cNvSpPr/>
            <p:nvPr/>
          </p:nvSpPr>
          <p:spPr>
            <a:xfrm flipV="1">
              <a:off x="4175280" y="487800"/>
              <a:ext cx="696960" cy="4838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240">
              <a:solidFill>
                <a:schemeClr val="tx1"/>
              </a:solidFill>
              <a:round/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009" name="CustomShape 60"/>
            <p:cNvSpPr/>
            <p:nvPr/>
          </p:nvSpPr>
          <p:spPr>
            <a:xfrm flipV="1">
              <a:off x="4173480" y="177840"/>
              <a:ext cx="698760" cy="7930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240">
              <a:solidFill>
                <a:schemeClr val="tx1"/>
              </a:solidFill>
              <a:round/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010" name="CustomShape 61"/>
            <p:cNvSpPr/>
            <p:nvPr/>
          </p:nvSpPr>
          <p:spPr>
            <a:xfrm flipV="1">
              <a:off x="4173480" y="-162000"/>
              <a:ext cx="698760" cy="11329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240">
              <a:solidFill>
                <a:schemeClr val="tx1"/>
              </a:solidFill>
              <a:round/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011" name="CustomShape 62"/>
            <p:cNvSpPr/>
            <p:nvPr/>
          </p:nvSpPr>
          <p:spPr>
            <a:xfrm>
              <a:off x="4872600" y="1177560"/>
              <a:ext cx="253800" cy="25488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012" name="CustomShape 63"/>
            <p:cNvSpPr/>
            <p:nvPr/>
          </p:nvSpPr>
          <p:spPr>
            <a:xfrm>
              <a:off x="4173480" y="1146240"/>
              <a:ext cx="698760" cy="1584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240">
              <a:solidFill>
                <a:schemeClr val="tx1"/>
              </a:solidFill>
              <a:round/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013" name="CustomShape 64"/>
            <p:cNvSpPr/>
            <p:nvPr/>
          </p:nvSpPr>
          <p:spPr>
            <a:xfrm flipV="1">
              <a:off x="4173480" y="1128240"/>
              <a:ext cx="698760" cy="1760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240">
              <a:solidFill>
                <a:schemeClr val="tx1"/>
              </a:solidFill>
              <a:round/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014" name="CustomShape 65"/>
            <p:cNvSpPr/>
            <p:nvPr/>
          </p:nvSpPr>
          <p:spPr>
            <a:xfrm flipV="1">
              <a:off x="4175280" y="821160"/>
              <a:ext cx="696960" cy="4838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240">
              <a:solidFill>
                <a:schemeClr val="tx1"/>
              </a:solidFill>
              <a:round/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015" name="CustomShape 66"/>
            <p:cNvSpPr/>
            <p:nvPr/>
          </p:nvSpPr>
          <p:spPr>
            <a:xfrm flipV="1">
              <a:off x="4173480" y="511200"/>
              <a:ext cx="698760" cy="7930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240">
              <a:solidFill>
                <a:schemeClr val="tx1"/>
              </a:solidFill>
              <a:round/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016" name="CustomShape 67"/>
            <p:cNvSpPr/>
            <p:nvPr/>
          </p:nvSpPr>
          <p:spPr>
            <a:xfrm>
              <a:off x="4173480" y="812520"/>
              <a:ext cx="698760" cy="4921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240">
              <a:solidFill>
                <a:schemeClr val="tx1"/>
              </a:solidFill>
              <a:round/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017" name="CustomShape 68"/>
            <p:cNvSpPr/>
            <p:nvPr/>
          </p:nvSpPr>
          <p:spPr>
            <a:xfrm>
              <a:off x="4872600" y="1481400"/>
              <a:ext cx="253800" cy="25488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018" name="CustomShape 69"/>
            <p:cNvSpPr/>
            <p:nvPr/>
          </p:nvSpPr>
          <p:spPr>
            <a:xfrm>
              <a:off x="4173480" y="1450080"/>
              <a:ext cx="698760" cy="1584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240">
              <a:solidFill>
                <a:schemeClr val="tx1"/>
              </a:solidFill>
              <a:round/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019" name="CustomShape 70"/>
            <p:cNvSpPr/>
            <p:nvPr/>
          </p:nvSpPr>
          <p:spPr>
            <a:xfrm flipV="1">
              <a:off x="4173480" y="1432080"/>
              <a:ext cx="698760" cy="1760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240">
              <a:solidFill>
                <a:schemeClr val="tx1"/>
              </a:solidFill>
              <a:round/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020" name="CustomShape 71"/>
            <p:cNvSpPr/>
            <p:nvPr/>
          </p:nvSpPr>
          <p:spPr>
            <a:xfrm flipV="1">
              <a:off x="4175280" y="1125000"/>
              <a:ext cx="696960" cy="4838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240">
              <a:solidFill>
                <a:schemeClr val="tx1"/>
              </a:solidFill>
              <a:round/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021" name="CustomShape 72"/>
            <p:cNvSpPr/>
            <p:nvPr/>
          </p:nvSpPr>
          <p:spPr>
            <a:xfrm>
              <a:off x="4173480" y="1147680"/>
              <a:ext cx="698760" cy="4608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240">
              <a:solidFill>
                <a:schemeClr val="tx1"/>
              </a:solidFill>
              <a:round/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022" name="CustomShape 73"/>
            <p:cNvSpPr/>
            <p:nvPr/>
          </p:nvSpPr>
          <p:spPr>
            <a:xfrm>
              <a:off x="4173480" y="812520"/>
              <a:ext cx="698760" cy="7959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240">
              <a:solidFill>
                <a:schemeClr val="tx1"/>
              </a:solidFill>
              <a:round/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023" name="CustomShape 74"/>
            <p:cNvSpPr/>
            <p:nvPr/>
          </p:nvSpPr>
          <p:spPr>
            <a:xfrm>
              <a:off x="4872600" y="1802880"/>
              <a:ext cx="253800" cy="25488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024" name="CustomShape 75"/>
            <p:cNvSpPr/>
            <p:nvPr/>
          </p:nvSpPr>
          <p:spPr>
            <a:xfrm>
              <a:off x="4173480" y="1771560"/>
              <a:ext cx="698760" cy="1584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240">
              <a:solidFill>
                <a:schemeClr val="tx1"/>
              </a:solidFill>
              <a:round/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025" name="CustomShape 76"/>
            <p:cNvSpPr/>
            <p:nvPr/>
          </p:nvSpPr>
          <p:spPr>
            <a:xfrm flipV="1">
              <a:off x="4173480" y="1753560"/>
              <a:ext cx="698760" cy="1760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240">
              <a:solidFill>
                <a:schemeClr val="tx1"/>
              </a:solidFill>
              <a:round/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026" name="CustomShape 77"/>
            <p:cNvSpPr/>
            <p:nvPr/>
          </p:nvSpPr>
          <p:spPr>
            <a:xfrm>
              <a:off x="4175280" y="1455840"/>
              <a:ext cx="696960" cy="4741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240">
              <a:solidFill>
                <a:schemeClr val="tx1"/>
              </a:solidFill>
              <a:round/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027" name="CustomShape 78"/>
            <p:cNvSpPr/>
            <p:nvPr/>
          </p:nvSpPr>
          <p:spPr>
            <a:xfrm>
              <a:off x="4173480" y="1147680"/>
              <a:ext cx="698760" cy="7822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240">
              <a:solidFill>
                <a:schemeClr val="tx1"/>
              </a:solidFill>
              <a:round/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028" name="CustomShape 79"/>
            <p:cNvSpPr/>
            <p:nvPr/>
          </p:nvSpPr>
          <p:spPr>
            <a:xfrm>
              <a:off x="4173480" y="812520"/>
              <a:ext cx="698760" cy="11174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240">
              <a:solidFill>
                <a:schemeClr val="tx1"/>
              </a:solidFill>
              <a:round/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029" name="CustomShape 80"/>
          <p:cNvSpPr/>
          <p:nvPr/>
        </p:nvSpPr>
        <p:spPr>
          <a:xfrm>
            <a:off x="453960" y="2304720"/>
            <a:ext cx="7702200" cy="82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2400" spc="-1" strike="noStrike">
                <a:solidFill>
                  <a:srgbClr val="000000"/>
                </a:solidFill>
                <a:latin typeface="Calibri"/>
              </a:rPr>
              <a:t>Want                      ,                         ,                        ,   etc.</a:t>
            </a:r>
            <a:endParaRPr b="0" lang="en-IN" sz="2400" spc="-1" strike="noStrike">
              <a:latin typeface="Arial"/>
            </a:endParaRPr>
          </a:p>
        </p:txBody>
      </p:sp>
      <p:pic>
        <p:nvPicPr>
          <p:cNvPr id="1030" name="Picture 3082" descr=""/>
          <p:cNvPicPr/>
          <p:nvPr/>
        </p:nvPicPr>
        <p:blipFill>
          <a:blip r:embed="rId2"/>
          <a:stretch/>
        </p:blipFill>
        <p:spPr>
          <a:xfrm>
            <a:off x="1309680" y="2268360"/>
            <a:ext cx="1369440" cy="609120"/>
          </a:xfrm>
          <a:prstGeom prst="rect">
            <a:avLst/>
          </a:prstGeom>
          <a:ln>
            <a:noFill/>
          </a:ln>
        </p:spPr>
      </p:pic>
      <p:pic>
        <p:nvPicPr>
          <p:cNvPr id="1031" name="Picture 3083" descr=""/>
          <p:cNvPicPr/>
          <p:nvPr/>
        </p:nvPicPr>
        <p:blipFill>
          <a:blip r:embed="rId3"/>
          <a:stretch/>
        </p:blipFill>
        <p:spPr>
          <a:xfrm>
            <a:off x="3049920" y="2266920"/>
            <a:ext cx="1369440" cy="609120"/>
          </a:xfrm>
          <a:prstGeom prst="rect">
            <a:avLst/>
          </a:prstGeom>
          <a:ln>
            <a:noFill/>
          </a:ln>
        </p:spPr>
      </p:pic>
      <p:pic>
        <p:nvPicPr>
          <p:cNvPr id="1032" name="Picture 3084" descr=""/>
          <p:cNvPicPr/>
          <p:nvPr/>
        </p:nvPicPr>
        <p:blipFill>
          <a:blip r:embed="rId4"/>
          <a:stretch/>
        </p:blipFill>
        <p:spPr>
          <a:xfrm>
            <a:off x="4802400" y="2272680"/>
            <a:ext cx="1369440" cy="609120"/>
          </a:xfrm>
          <a:prstGeom prst="rect">
            <a:avLst/>
          </a:prstGeom>
          <a:ln>
            <a:noFill/>
          </a:ln>
        </p:spPr>
      </p:pic>
      <p:sp>
        <p:nvSpPr>
          <p:cNvPr id="1033" name="CustomShape 81"/>
          <p:cNvSpPr/>
          <p:nvPr/>
        </p:nvSpPr>
        <p:spPr>
          <a:xfrm>
            <a:off x="963360" y="2832480"/>
            <a:ext cx="5894280" cy="69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2000" spc="-1" strike="noStrike">
                <a:solidFill>
                  <a:srgbClr val="000000"/>
                </a:solidFill>
                <a:latin typeface="Calibri"/>
              </a:rPr>
              <a:t>when pedestrian         when car</a:t>
            </a:r>
            <a:r>
              <a:rPr b="0" lang="en-IN" sz="20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IN" sz="2000" spc="-1" strike="noStrike">
                <a:solidFill>
                  <a:srgbClr val="000000"/>
                </a:solidFill>
                <a:latin typeface="Calibri"/>
              </a:rPr>
              <a:t>when motorcycle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1034" name="CustomShape 82"/>
          <p:cNvSpPr/>
          <p:nvPr/>
        </p:nvSpPr>
        <p:spPr>
          <a:xfrm>
            <a:off x="453960" y="3232440"/>
            <a:ext cx="770220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2400" spc="-1" strike="noStrike">
                <a:solidFill>
                  <a:srgbClr val="000000"/>
                </a:solidFill>
                <a:latin typeface="Calibri"/>
              </a:rPr>
              <a:t>Training set: 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1035" name="CustomShape 83"/>
          <p:cNvSpPr/>
          <p:nvPr/>
        </p:nvSpPr>
        <p:spPr>
          <a:xfrm>
            <a:off x="453960" y="3943440"/>
            <a:ext cx="747036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2400" spc="-1" strike="noStrike">
                <a:solidFill>
                  <a:srgbClr val="000000"/>
                </a:solidFill>
                <a:latin typeface="Calibri"/>
              </a:rPr>
              <a:t>       </a:t>
            </a:r>
            <a:r>
              <a:rPr b="0" lang="en-IN" sz="2400" spc="-1" strike="noStrike">
                <a:solidFill>
                  <a:srgbClr val="000000"/>
                </a:solidFill>
                <a:latin typeface="Calibri"/>
              </a:rPr>
              <a:t>one of          ,</a:t>
            </a:r>
            <a:r>
              <a:rPr b="0" lang="en-IN" sz="24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IN" sz="2400" spc="-1" strike="noStrike">
                <a:solidFill>
                  <a:srgbClr val="000000"/>
                </a:solidFill>
                <a:latin typeface="Calibri"/>
              </a:rPr>
              <a:t> ,             ,</a:t>
            </a:r>
            <a:r>
              <a:rPr b="0" lang="en-IN" sz="2400" spc="-1" strike="noStrike">
                <a:solidFill>
                  <a:srgbClr val="000000"/>
                </a:solidFill>
                <a:latin typeface="Calibri"/>
              </a:rPr>
              <a:t>	</a:t>
            </a:r>
            <a:endParaRPr b="0" lang="en-IN" sz="2400" spc="-1" strike="noStrike">
              <a:latin typeface="Arial"/>
            </a:endParaRPr>
          </a:p>
        </p:txBody>
      </p:sp>
      <p:grpSp>
        <p:nvGrpSpPr>
          <p:cNvPr id="1036" name="Group 84"/>
          <p:cNvGrpSpPr/>
          <p:nvPr/>
        </p:nvGrpSpPr>
        <p:grpSpPr>
          <a:xfrm>
            <a:off x="609480" y="3325680"/>
            <a:ext cx="5766120" cy="1196280"/>
            <a:chOff x="609480" y="3325680"/>
            <a:chExt cx="5766120" cy="1196280"/>
          </a:xfrm>
        </p:grpSpPr>
        <p:pic>
          <p:nvPicPr>
            <p:cNvPr id="1037" name="Picture 15" descr=""/>
            <p:cNvPicPr/>
            <p:nvPr/>
          </p:nvPicPr>
          <p:blipFill>
            <a:blip r:embed="rId5"/>
            <a:stretch/>
          </p:blipFill>
          <p:spPr>
            <a:xfrm>
              <a:off x="2200320" y="3325680"/>
              <a:ext cx="4175280" cy="29124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038" name="Picture 1" descr=""/>
            <p:cNvPicPr/>
            <p:nvPr/>
          </p:nvPicPr>
          <p:blipFill>
            <a:blip r:embed="rId6"/>
            <a:stretch/>
          </p:blipFill>
          <p:spPr>
            <a:xfrm>
              <a:off x="609480" y="4024080"/>
              <a:ext cx="338760" cy="27576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039" name="Picture 20" descr=""/>
            <p:cNvPicPr/>
            <p:nvPr/>
          </p:nvPicPr>
          <p:blipFill>
            <a:blip r:embed="rId7"/>
            <a:stretch/>
          </p:blipFill>
          <p:spPr>
            <a:xfrm>
              <a:off x="2080800" y="3790800"/>
              <a:ext cx="392760" cy="73116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040" name="Picture 115" descr=""/>
            <p:cNvPicPr/>
            <p:nvPr/>
          </p:nvPicPr>
          <p:blipFill>
            <a:blip r:embed="rId8"/>
            <a:stretch/>
          </p:blipFill>
          <p:spPr>
            <a:xfrm>
              <a:off x="2921400" y="3790800"/>
              <a:ext cx="392760" cy="73116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041" name="Picture 21" descr=""/>
            <p:cNvPicPr/>
            <p:nvPr/>
          </p:nvPicPr>
          <p:blipFill>
            <a:blip r:embed="rId9"/>
            <a:stretch/>
          </p:blipFill>
          <p:spPr>
            <a:xfrm>
              <a:off x="3877560" y="3790800"/>
              <a:ext cx="392760" cy="73116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042" name="Picture 22" descr=""/>
            <p:cNvPicPr/>
            <p:nvPr/>
          </p:nvPicPr>
          <p:blipFill>
            <a:blip r:embed="rId10"/>
            <a:stretch/>
          </p:blipFill>
          <p:spPr>
            <a:xfrm>
              <a:off x="4864680" y="3790800"/>
              <a:ext cx="392760" cy="73116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1043" name="CustomShape 85"/>
          <p:cNvSpPr/>
          <p:nvPr/>
        </p:nvSpPr>
        <p:spPr>
          <a:xfrm>
            <a:off x="1676520" y="4539960"/>
            <a:ext cx="5894280" cy="39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2000" spc="-1" strike="noStrike">
                <a:solidFill>
                  <a:srgbClr val="000000"/>
                </a:solidFill>
                <a:latin typeface="Calibri"/>
              </a:rPr>
              <a:t>pedestrian    car</a:t>
            </a:r>
            <a:r>
              <a:rPr b="0" lang="en-IN" sz="20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IN" sz="2000" spc="-1" strike="noStrike">
                <a:solidFill>
                  <a:srgbClr val="000000"/>
                </a:solidFill>
                <a:latin typeface="Calibri"/>
              </a:rPr>
              <a:t>motorcycle   truck</a:t>
            </a:r>
            <a:endParaRPr b="0" lang="en-IN" sz="2000" spc="-1" strike="noStrike">
              <a:latin typeface="Arial"/>
            </a:endParaRPr>
          </a:p>
        </p:txBody>
      </p:sp>
      <p:pic>
        <p:nvPicPr>
          <p:cNvPr id="1044" name="Ink 3" descr=""/>
          <p:cNvPicPr/>
          <p:nvPr/>
        </p:nvPicPr>
        <p:blipFill>
          <a:blip r:embed="rId11"/>
          <a:stretch/>
        </p:blipFill>
        <p:spPr>
          <a:xfrm>
            <a:off x="261360" y="3196080"/>
            <a:ext cx="8541360" cy="18486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32" dur="indefinite" restart="never" nodeType="tmRoot">
          <p:childTnLst>
            <p:seq>
              <p:cTn id="333" dur="indefinite" nodeType="mainSeq">
                <p:childTnLst>
                  <p:par>
                    <p:cTn id="334" fill="hold">
                      <p:stCondLst>
                        <p:cond delay="indefinite"/>
                      </p:stCondLst>
                      <p:childTnLst>
                        <p:par>
                          <p:cTn id="335" fill="hold">
                            <p:stCondLst>
                              <p:cond delay="0"/>
                            </p:stCondLst>
                            <p:childTnLst>
                              <p:par>
                                <p:cTn id="336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8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0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2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CustomShape 1"/>
          <p:cNvSpPr/>
          <p:nvPr/>
        </p:nvSpPr>
        <p:spPr>
          <a:xfrm>
            <a:off x="300960" y="831960"/>
            <a:ext cx="4150800" cy="238896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240">
            <a:noFill/>
          </a:ln>
          <a:effectLst>
            <a:outerShdw algn="ctr" blurRad="63500" rotWithShape="0" sx="102000" sy="102000">
              <a:srgbClr val="000000">
                <a:alpha val="4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222" name="CustomShape 2"/>
          <p:cNvSpPr/>
          <p:nvPr/>
        </p:nvSpPr>
        <p:spPr>
          <a:xfrm>
            <a:off x="4700160" y="831960"/>
            <a:ext cx="4150800" cy="238896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240">
            <a:noFill/>
          </a:ln>
          <a:effectLst>
            <a:outerShdw algn="ctr" blurRad="63500" rotWithShape="0" sx="102000" sy="102000">
              <a:srgbClr val="000000">
                <a:alpha val="4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223" name="CustomShape 3"/>
          <p:cNvSpPr/>
          <p:nvPr/>
        </p:nvSpPr>
        <p:spPr>
          <a:xfrm>
            <a:off x="380880" y="285840"/>
            <a:ext cx="640044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IN" sz="2400" spc="-1" strike="noStrike">
                <a:solidFill>
                  <a:srgbClr val="000000"/>
                </a:solidFill>
                <a:latin typeface="Calibri"/>
              </a:rPr>
              <a:t>Computer Vision: Car detection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224" name="CustomShape 4"/>
          <p:cNvSpPr/>
          <p:nvPr/>
        </p:nvSpPr>
        <p:spPr>
          <a:xfrm>
            <a:off x="4523760" y="3409920"/>
            <a:ext cx="2333160" cy="15534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IN" sz="2400" spc="-1" strike="noStrike">
                <a:solidFill>
                  <a:srgbClr val="000000"/>
                </a:solidFill>
                <a:latin typeface="Calibri"/>
              </a:rPr>
              <a:t>Testing:</a:t>
            </a:r>
            <a:endParaRPr b="0" lang="en-IN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2400" spc="-1" strike="noStrike">
                <a:solidFill>
                  <a:srgbClr val="000000"/>
                </a:solidFill>
                <a:latin typeface="Calibri"/>
              </a:rPr>
              <a:t>What is this?  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225" name="CustomShape 5"/>
          <p:cNvSpPr/>
          <p:nvPr/>
        </p:nvSpPr>
        <p:spPr>
          <a:xfrm>
            <a:off x="6141960" y="2766240"/>
            <a:ext cx="1317600" cy="6994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IN" sz="2000" spc="-1" strike="noStrike">
                <a:solidFill>
                  <a:srgbClr val="000000"/>
                </a:solidFill>
                <a:latin typeface="Calibri"/>
              </a:rPr>
              <a:t>Not a car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226" name="CustomShape 6"/>
          <p:cNvSpPr/>
          <p:nvPr/>
        </p:nvSpPr>
        <p:spPr>
          <a:xfrm>
            <a:off x="1730520" y="2769480"/>
            <a:ext cx="1317600" cy="3952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IN" sz="2000" spc="-1" strike="noStrike">
                <a:solidFill>
                  <a:srgbClr val="000000"/>
                </a:solidFill>
                <a:latin typeface="Calibri"/>
              </a:rPr>
              <a:t>Cars</a:t>
            </a:r>
            <a:endParaRPr b="0" lang="en-IN" sz="2000" spc="-1" strike="noStrike">
              <a:latin typeface="Arial"/>
            </a:endParaRPr>
          </a:p>
        </p:txBody>
      </p:sp>
      <p:pic>
        <p:nvPicPr>
          <p:cNvPr id="227" name="Ink 1" descr=""/>
          <p:cNvPicPr/>
          <p:nvPr/>
        </p:nvPicPr>
        <p:blipFill>
          <a:blip r:embed="rId1"/>
          <a:stretch/>
        </p:blipFill>
        <p:spPr>
          <a:xfrm>
            <a:off x="7671960" y="3882240"/>
            <a:ext cx="627840" cy="216720"/>
          </a:xfrm>
          <a:prstGeom prst="rect">
            <a:avLst/>
          </a:prstGeom>
          <a:ln>
            <a:noFill/>
          </a:ln>
        </p:spPr>
      </p:pic>
      <p:pic>
        <p:nvPicPr>
          <p:cNvPr id="228" name="Picture 17" descr=""/>
          <p:cNvPicPr/>
          <p:nvPr/>
        </p:nvPicPr>
        <p:blipFill>
          <a:blip r:embed="rId2"/>
          <a:stretch/>
        </p:blipFill>
        <p:spPr>
          <a:xfrm>
            <a:off x="536400" y="1962000"/>
            <a:ext cx="1069560" cy="715680"/>
          </a:xfrm>
          <a:prstGeom prst="rect">
            <a:avLst/>
          </a:prstGeom>
          <a:ln>
            <a:noFill/>
          </a:ln>
        </p:spPr>
      </p:pic>
      <p:pic>
        <p:nvPicPr>
          <p:cNvPr id="229" name="Picture 18" descr=""/>
          <p:cNvPicPr/>
          <p:nvPr/>
        </p:nvPicPr>
        <p:blipFill>
          <a:blip r:embed="rId3"/>
          <a:stretch/>
        </p:blipFill>
        <p:spPr>
          <a:xfrm>
            <a:off x="5947200" y="3562200"/>
            <a:ext cx="1462680" cy="681840"/>
          </a:xfrm>
          <a:prstGeom prst="rect">
            <a:avLst/>
          </a:prstGeom>
          <a:ln>
            <a:noFill/>
          </a:ln>
        </p:spPr>
      </p:pic>
      <p:pic>
        <p:nvPicPr>
          <p:cNvPr id="230" name="Picture 19" descr=""/>
          <p:cNvPicPr/>
          <p:nvPr/>
        </p:nvPicPr>
        <p:blipFill>
          <a:blip r:embed="rId4"/>
          <a:stretch/>
        </p:blipFill>
        <p:spPr>
          <a:xfrm>
            <a:off x="1825920" y="1935000"/>
            <a:ext cx="1069560" cy="712800"/>
          </a:xfrm>
          <a:prstGeom prst="rect">
            <a:avLst/>
          </a:prstGeom>
          <a:ln>
            <a:noFill/>
          </a:ln>
        </p:spPr>
      </p:pic>
      <p:pic>
        <p:nvPicPr>
          <p:cNvPr id="231" name="Picture 21" descr=""/>
          <p:cNvPicPr/>
          <p:nvPr/>
        </p:nvPicPr>
        <p:blipFill>
          <a:blip r:embed="rId5"/>
          <a:stretch/>
        </p:blipFill>
        <p:spPr>
          <a:xfrm>
            <a:off x="1833480" y="1047600"/>
            <a:ext cx="1061640" cy="707760"/>
          </a:xfrm>
          <a:prstGeom prst="rect">
            <a:avLst/>
          </a:prstGeom>
          <a:ln>
            <a:noFill/>
          </a:ln>
        </p:spPr>
      </p:pic>
      <p:pic>
        <p:nvPicPr>
          <p:cNvPr id="232" name="Picture 22" descr=""/>
          <p:cNvPicPr/>
          <p:nvPr/>
        </p:nvPicPr>
        <p:blipFill>
          <a:blip r:embed="rId6"/>
          <a:srcRect l="0" t="0" r="0" b="13465"/>
          <a:stretch/>
        </p:blipFill>
        <p:spPr>
          <a:xfrm>
            <a:off x="3121200" y="1047600"/>
            <a:ext cx="1069560" cy="694080"/>
          </a:xfrm>
          <a:prstGeom prst="rect">
            <a:avLst/>
          </a:prstGeom>
          <a:ln>
            <a:noFill/>
          </a:ln>
        </p:spPr>
      </p:pic>
      <p:pic>
        <p:nvPicPr>
          <p:cNvPr id="233" name="Picture 23" descr=""/>
          <p:cNvPicPr/>
          <p:nvPr/>
        </p:nvPicPr>
        <p:blipFill>
          <a:blip r:embed="rId7"/>
          <a:stretch/>
        </p:blipFill>
        <p:spPr>
          <a:xfrm>
            <a:off x="534600" y="1047600"/>
            <a:ext cx="1069560" cy="708120"/>
          </a:xfrm>
          <a:prstGeom prst="rect">
            <a:avLst/>
          </a:prstGeom>
          <a:ln>
            <a:noFill/>
          </a:ln>
        </p:spPr>
      </p:pic>
      <p:pic>
        <p:nvPicPr>
          <p:cNvPr id="234" name="Picture 24" descr=""/>
          <p:cNvPicPr/>
          <p:nvPr/>
        </p:nvPicPr>
        <p:blipFill>
          <a:blip r:embed="rId8"/>
          <a:stretch/>
        </p:blipFill>
        <p:spPr>
          <a:xfrm>
            <a:off x="3121200" y="1940040"/>
            <a:ext cx="1069560" cy="715680"/>
          </a:xfrm>
          <a:prstGeom prst="rect">
            <a:avLst/>
          </a:prstGeom>
          <a:ln>
            <a:noFill/>
          </a:ln>
        </p:spPr>
      </p:pic>
      <p:pic>
        <p:nvPicPr>
          <p:cNvPr id="235" name="Picture 25" descr=""/>
          <p:cNvPicPr/>
          <p:nvPr/>
        </p:nvPicPr>
        <p:blipFill>
          <a:blip r:embed="rId9"/>
          <a:stretch/>
        </p:blipFill>
        <p:spPr>
          <a:xfrm>
            <a:off x="7548480" y="1071360"/>
            <a:ext cx="1067400" cy="715320"/>
          </a:xfrm>
          <a:prstGeom prst="rect">
            <a:avLst/>
          </a:prstGeom>
          <a:ln>
            <a:noFill/>
          </a:ln>
        </p:spPr>
      </p:pic>
      <p:pic>
        <p:nvPicPr>
          <p:cNvPr id="236" name="Picture 26" descr=""/>
          <p:cNvPicPr/>
          <p:nvPr/>
        </p:nvPicPr>
        <p:blipFill>
          <a:blip r:embed="rId10"/>
          <a:srcRect l="0" t="6631" r="0" b="2571"/>
          <a:stretch/>
        </p:blipFill>
        <p:spPr>
          <a:xfrm>
            <a:off x="4947480" y="1056960"/>
            <a:ext cx="1067400" cy="725040"/>
          </a:xfrm>
          <a:prstGeom prst="rect">
            <a:avLst/>
          </a:prstGeom>
          <a:ln>
            <a:noFill/>
          </a:ln>
        </p:spPr>
      </p:pic>
      <p:pic>
        <p:nvPicPr>
          <p:cNvPr id="237" name="Picture 27" descr=""/>
          <p:cNvPicPr/>
          <p:nvPr/>
        </p:nvPicPr>
        <p:blipFill>
          <a:blip r:embed="rId11"/>
          <a:srcRect l="0" t="0" r="0" b="10278"/>
          <a:stretch/>
        </p:blipFill>
        <p:spPr>
          <a:xfrm>
            <a:off x="7548480" y="1966680"/>
            <a:ext cx="1067400" cy="718200"/>
          </a:xfrm>
          <a:prstGeom prst="rect">
            <a:avLst/>
          </a:prstGeom>
          <a:ln>
            <a:noFill/>
          </a:ln>
        </p:spPr>
      </p:pic>
      <p:pic>
        <p:nvPicPr>
          <p:cNvPr id="238" name="Picture 28" descr=""/>
          <p:cNvPicPr/>
          <p:nvPr/>
        </p:nvPicPr>
        <p:blipFill>
          <a:blip r:embed="rId12"/>
          <a:srcRect l="3801" t="0" r="3769" b="0"/>
          <a:stretch/>
        </p:blipFill>
        <p:spPr>
          <a:xfrm>
            <a:off x="4952880" y="1971360"/>
            <a:ext cx="1067400" cy="706320"/>
          </a:xfrm>
          <a:prstGeom prst="rect">
            <a:avLst/>
          </a:prstGeom>
          <a:ln>
            <a:noFill/>
          </a:ln>
        </p:spPr>
      </p:pic>
      <p:pic>
        <p:nvPicPr>
          <p:cNvPr id="239" name="Picture 29" descr=""/>
          <p:cNvPicPr/>
          <p:nvPr/>
        </p:nvPicPr>
        <p:blipFill>
          <a:blip r:embed="rId13"/>
          <a:srcRect l="0" t="0" r="0" b="8617"/>
          <a:stretch/>
        </p:blipFill>
        <p:spPr>
          <a:xfrm>
            <a:off x="6256800" y="1056960"/>
            <a:ext cx="1058040" cy="725040"/>
          </a:xfrm>
          <a:prstGeom prst="rect">
            <a:avLst/>
          </a:prstGeom>
          <a:ln>
            <a:noFill/>
          </a:ln>
        </p:spPr>
      </p:pic>
      <p:pic>
        <p:nvPicPr>
          <p:cNvPr id="240" name="Picture 30" descr=""/>
          <p:cNvPicPr/>
          <p:nvPr/>
        </p:nvPicPr>
        <p:blipFill>
          <a:blip r:embed="rId14"/>
          <a:stretch/>
        </p:blipFill>
        <p:spPr>
          <a:xfrm>
            <a:off x="6249600" y="1971360"/>
            <a:ext cx="1065240" cy="7128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8" dur="indefinite" restart="never" nodeType="tmRoot">
          <p:childTnLst>
            <p:seq>
              <p:cTn id="39" dur="indefinite" nodeType="mainSeq">
                <p:childTnLst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Picture 30" descr=""/>
          <p:cNvPicPr/>
          <p:nvPr/>
        </p:nvPicPr>
        <p:blipFill>
          <a:blip r:embed="rId1"/>
          <a:stretch/>
        </p:blipFill>
        <p:spPr>
          <a:xfrm>
            <a:off x="1510200" y="514440"/>
            <a:ext cx="2857320" cy="1409400"/>
          </a:xfrm>
          <a:prstGeom prst="rect">
            <a:avLst/>
          </a:prstGeom>
          <a:ln>
            <a:noFill/>
          </a:ln>
        </p:spPr>
      </p:pic>
      <p:sp>
        <p:nvSpPr>
          <p:cNvPr id="242" name="CustomShape 1"/>
          <p:cNvSpPr/>
          <p:nvPr/>
        </p:nvSpPr>
        <p:spPr>
          <a:xfrm>
            <a:off x="5606280" y="644400"/>
            <a:ext cx="1540080" cy="9792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240">
            <a:noFill/>
          </a:ln>
          <a:effectLst>
            <a:outerShdw algn="ctr" blurRad="63500" rotWithShape="0" sx="102000" sy="102000">
              <a:srgbClr val="000000">
                <a:alpha val="4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 anchorCtr="1"/>
          <a:p>
            <a:pPr algn="ctr">
              <a:lnSpc>
                <a:spcPct val="90000"/>
              </a:lnSpc>
            </a:pPr>
            <a:r>
              <a:rPr b="0" lang="en-IN" sz="2400" spc="-1" strike="noStrike">
                <a:solidFill>
                  <a:srgbClr val="000000"/>
                </a:solidFill>
                <a:latin typeface="Calibri"/>
              </a:rPr>
              <a:t>Learning Algorithm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243" name="CustomShape 2"/>
          <p:cNvSpPr/>
          <p:nvPr/>
        </p:nvSpPr>
        <p:spPr>
          <a:xfrm flipH="1">
            <a:off x="4347000" y="1102680"/>
            <a:ext cx="9522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tx1">
                <a:lumMod val="95000"/>
                <a:lumOff val="5000"/>
              </a:schemeClr>
            </a:solidFill>
            <a:round/>
            <a:headEnd len="med" type="triangle" w="med"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244" name="CustomShape 3"/>
          <p:cNvSpPr/>
          <p:nvPr/>
        </p:nvSpPr>
        <p:spPr>
          <a:xfrm>
            <a:off x="2088360" y="166320"/>
            <a:ext cx="794520" cy="549000"/>
          </a:xfrm>
          <a:prstGeom prst="callout1">
            <a:avLst>
              <a:gd name="adj1" fmla="val 79493"/>
              <a:gd name="adj2" fmla="val 44341"/>
              <a:gd name="adj3" fmla="val 136797"/>
              <a:gd name="adj4" fmla="val 68644"/>
            </a:avLst>
          </a:prstGeom>
          <a:noFill/>
          <a:ln w="38160">
            <a:solidFill>
              <a:schemeClr val="tx1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1800" spc="-1" strike="noStrike">
                <a:latin typeface="Calibri"/>
                <a:ea typeface="맑은 고딕"/>
              </a:rPr>
              <a:t>pixel 1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45" name="CustomShape 4"/>
          <p:cNvSpPr/>
          <p:nvPr/>
        </p:nvSpPr>
        <p:spPr>
          <a:xfrm>
            <a:off x="2608920" y="905400"/>
            <a:ext cx="156240" cy="160920"/>
          </a:xfrm>
          <a:prstGeom prst="mathMultiply">
            <a:avLst>
              <a:gd name="adj1" fmla="val 23520"/>
            </a:avLst>
          </a:prstGeom>
          <a:solidFill>
            <a:srgbClr val="ffc000"/>
          </a:solidFill>
          <a:ln w="12600">
            <a:solidFill>
              <a:schemeClr val="tx1">
                <a:lumMod val="95000"/>
                <a:lumOff val="5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6" name="CustomShape 5"/>
          <p:cNvSpPr/>
          <p:nvPr/>
        </p:nvSpPr>
        <p:spPr>
          <a:xfrm>
            <a:off x="3760560" y="1366560"/>
            <a:ext cx="156240" cy="160920"/>
          </a:xfrm>
          <a:prstGeom prst="mathMultiply">
            <a:avLst>
              <a:gd name="adj1" fmla="val 23520"/>
            </a:avLst>
          </a:prstGeom>
          <a:solidFill>
            <a:srgbClr val="ffc000"/>
          </a:solidFill>
          <a:ln w="12600">
            <a:solidFill>
              <a:schemeClr val="tx1">
                <a:lumMod val="95000"/>
                <a:lumOff val="5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7" name="CustomShape 6"/>
          <p:cNvSpPr/>
          <p:nvPr/>
        </p:nvSpPr>
        <p:spPr>
          <a:xfrm>
            <a:off x="4137480" y="1461240"/>
            <a:ext cx="794520" cy="549000"/>
          </a:xfrm>
          <a:prstGeom prst="callout1">
            <a:avLst>
              <a:gd name="adj1" fmla="val 32634"/>
              <a:gd name="adj2" fmla="val 23062"/>
              <a:gd name="adj3" fmla="val 3162"/>
              <a:gd name="adj4" fmla="val -26705"/>
            </a:avLst>
          </a:prstGeom>
          <a:noFill/>
          <a:ln w="38160">
            <a:solidFill>
              <a:schemeClr val="tx1">
                <a:lumMod val="95000"/>
                <a:lumOff val="5000"/>
              </a:schemeClr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1800" spc="-1" strike="noStrike">
                <a:latin typeface="Calibri"/>
                <a:ea typeface="맑은 고딕"/>
              </a:rPr>
              <a:t>pixel 2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48" name="CustomShape 7"/>
          <p:cNvSpPr/>
          <p:nvPr/>
        </p:nvSpPr>
        <p:spPr>
          <a:xfrm>
            <a:off x="3630960" y="4419720"/>
            <a:ext cx="938520" cy="364680"/>
          </a:xfrm>
          <a:prstGeom prst="rect">
            <a:avLst/>
          </a:prstGeom>
          <a:noFill/>
          <a:ln w="1908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</a:rPr>
              <a:t>pixel 1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49" name="CustomShape 8"/>
          <p:cNvSpPr/>
          <p:nvPr/>
        </p:nvSpPr>
        <p:spPr>
          <a:xfrm flipV="1">
            <a:off x="1123560" y="2294640"/>
            <a:ext cx="360" cy="2124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bg1">
                <a:lumMod val="50000"/>
              </a:schemeClr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0" name="CustomShape 9"/>
          <p:cNvSpPr/>
          <p:nvPr/>
        </p:nvSpPr>
        <p:spPr>
          <a:xfrm>
            <a:off x="1014840" y="4266720"/>
            <a:ext cx="31730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bg1">
                <a:lumMod val="50000"/>
              </a:schemeClr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1" name="CustomShape 10"/>
          <p:cNvSpPr/>
          <p:nvPr/>
        </p:nvSpPr>
        <p:spPr>
          <a:xfrm>
            <a:off x="166320" y="2424600"/>
            <a:ext cx="938520" cy="364680"/>
          </a:xfrm>
          <a:prstGeom prst="rect">
            <a:avLst/>
          </a:prstGeom>
          <a:noFill/>
          <a:ln w="1908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</a:rPr>
              <a:t>pixel 2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52" name="CustomShape 11"/>
          <p:cNvSpPr/>
          <p:nvPr/>
        </p:nvSpPr>
        <p:spPr>
          <a:xfrm>
            <a:off x="1363680" y="2038320"/>
            <a:ext cx="1449000" cy="3661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ffffff"/>
                </a:solidFill>
                <a:latin typeface="Calibri"/>
              </a:rPr>
              <a:t>Raw image</a:t>
            </a:r>
            <a:endParaRPr b="0" lang="en-IN" sz="1800" spc="-1" strike="noStrike">
              <a:latin typeface="Arial"/>
            </a:endParaRPr>
          </a:p>
        </p:txBody>
      </p:sp>
      <p:grpSp>
        <p:nvGrpSpPr>
          <p:cNvPr id="253" name="Group 12"/>
          <p:cNvGrpSpPr/>
          <p:nvPr/>
        </p:nvGrpSpPr>
        <p:grpSpPr>
          <a:xfrm>
            <a:off x="2354040" y="2232000"/>
            <a:ext cx="726480" cy="603000"/>
            <a:chOff x="2354040" y="2232000"/>
            <a:chExt cx="726480" cy="603000"/>
          </a:xfrm>
        </p:grpSpPr>
        <p:pic>
          <p:nvPicPr>
            <p:cNvPr id="254" name="Picture 31" descr=""/>
            <p:cNvPicPr/>
            <p:nvPr/>
          </p:nvPicPr>
          <p:blipFill>
            <a:blip r:embed="rId2"/>
            <a:stretch/>
          </p:blipFill>
          <p:spPr>
            <a:xfrm>
              <a:off x="2354040" y="2232000"/>
              <a:ext cx="726480" cy="358200"/>
            </a:xfrm>
            <a:prstGeom prst="rect">
              <a:avLst/>
            </a:prstGeom>
            <a:ln>
              <a:noFill/>
            </a:ln>
          </p:spPr>
        </p:pic>
        <p:sp>
          <p:nvSpPr>
            <p:cNvPr id="255" name="CustomShape 13"/>
            <p:cNvSpPr/>
            <p:nvPr/>
          </p:nvSpPr>
          <p:spPr>
            <a:xfrm>
              <a:off x="2456640" y="2583360"/>
              <a:ext cx="251640" cy="251640"/>
            </a:xfrm>
            <a:prstGeom prst="mathPlus">
              <a:avLst>
                <a:gd name="adj1" fmla="val 23520"/>
              </a:avLst>
            </a:prstGeom>
            <a:solidFill>
              <a:srgbClr val="00b0f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56" name="Group 14"/>
          <p:cNvGrpSpPr/>
          <p:nvPr/>
        </p:nvGrpSpPr>
        <p:grpSpPr>
          <a:xfrm>
            <a:off x="149400" y="4463640"/>
            <a:ext cx="1548000" cy="638640"/>
            <a:chOff x="149400" y="4463640"/>
            <a:chExt cx="1548000" cy="638640"/>
          </a:xfrm>
        </p:grpSpPr>
        <p:sp>
          <p:nvSpPr>
            <p:cNvPr id="257" name="CustomShape 15"/>
            <p:cNvSpPr/>
            <p:nvPr/>
          </p:nvSpPr>
          <p:spPr>
            <a:xfrm>
              <a:off x="149400" y="4528440"/>
              <a:ext cx="217440" cy="226080"/>
            </a:xfrm>
            <a:prstGeom prst="mathPlus">
              <a:avLst>
                <a:gd name="adj1" fmla="val 23520"/>
              </a:avLst>
            </a:prstGeom>
            <a:solidFill>
              <a:srgbClr val="00b0f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8" name="CustomShape 16"/>
            <p:cNvSpPr/>
            <p:nvPr/>
          </p:nvSpPr>
          <p:spPr>
            <a:xfrm>
              <a:off x="294480" y="4463640"/>
              <a:ext cx="693360" cy="36468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/>
            <a:p>
              <a:pPr>
                <a:lnSpc>
                  <a:spcPct val="100000"/>
                </a:lnSpc>
              </a:pPr>
              <a:r>
                <a:rPr b="0" lang="en-IN" sz="1800" spc="-1" strike="noStrike">
                  <a:latin typeface="Calibri"/>
                </a:rPr>
                <a:t>Cars</a:t>
              </a:r>
              <a:endParaRPr b="0" lang="en-IN" sz="1800" spc="-1" strike="noStrike">
                <a:latin typeface="Arial"/>
              </a:endParaRPr>
            </a:p>
          </p:txBody>
        </p:sp>
        <p:sp>
          <p:nvSpPr>
            <p:cNvPr id="259" name="CustomShape 17"/>
            <p:cNvSpPr/>
            <p:nvPr/>
          </p:nvSpPr>
          <p:spPr>
            <a:xfrm>
              <a:off x="182160" y="4823280"/>
              <a:ext cx="164160" cy="204840"/>
            </a:xfrm>
            <a:prstGeom prst="mathMinus">
              <a:avLst>
                <a:gd name="adj1" fmla="val 23520"/>
              </a:avLst>
            </a:prstGeom>
            <a:solidFill>
              <a:srgbClr val="ff000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0" name="CustomShape 18"/>
            <p:cNvSpPr/>
            <p:nvPr/>
          </p:nvSpPr>
          <p:spPr>
            <a:xfrm>
              <a:off x="240840" y="4737600"/>
              <a:ext cx="1456560" cy="36468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/>
            <a:p>
              <a:pPr>
                <a:lnSpc>
                  <a:spcPct val="100000"/>
                </a:lnSpc>
              </a:pPr>
              <a:r>
                <a:rPr b="0" lang="en-IN" sz="1800" spc="-1" strike="noStrike">
                  <a:latin typeface="Calibri"/>
                </a:rPr>
                <a:t>“</a:t>
              </a:r>
              <a:r>
                <a:rPr b="0" lang="en-IN" sz="1800" spc="-1" strike="noStrike">
                  <a:latin typeface="Calibri"/>
                </a:rPr>
                <a:t>Non”-Cars</a:t>
              </a:r>
              <a:endParaRPr b="0" lang="en-IN" sz="1800" spc="-1" strike="noStrike">
                <a:latin typeface="Arial"/>
              </a:endParaRPr>
            </a:p>
          </p:txBody>
        </p:sp>
      </p:grpSp>
      <p:grpSp>
        <p:nvGrpSpPr>
          <p:cNvPr id="261" name="Group 19"/>
          <p:cNvGrpSpPr/>
          <p:nvPr/>
        </p:nvGrpSpPr>
        <p:grpSpPr>
          <a:xfrm>
            <a:off x="2687040" y="3162960"/>
            <a:ext cx="1032840" cy="447480"/>
            <a:chOff x="2687040" y="3162960"/>
            <a:chExt cx="1032840" cy="447480"/>
          </a:xfrm>
        </p:grpSpPr>
        <p:sp>
          <p:nvSpPr>
            <p:cNvPr id="262" name="CustomShape 20"/>
            <p:cNvSpPr/>
            <p:nvPr/>
          </p:nvSpPr>
          <p:spPr>
            <a:xfrm>
              <a:off x="2687040" y="3263040"/>
              <a:ext cx="251640" cy="251640"/>
            </a:xfrm>
            <a:prstGeom prst="mathPlus">
              <a:avLst>
                <a:gd name="adj1" fmla="val 23520"/>
              </a:avLst>
            </a:prstGeom>
            <a:solidFill>
              <a:srgbClr val="00b0f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263" name="Picture 32" descr=""/>
            <p:cNvPicPr/>
            <p:nvPr/>
          </p:nvPicPr>
          <p:blipFill>
            <a:blip r:embed="rId3"/>
            <a:stretch/>
          </p:blipFill>
          <p:spPr>
            <a:xfrm>
              <a:off x="3048120" y="3162960"/>
              <a:ext cx="671760" cy="44748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264" name="Group 21"/>
          <p:cNvGrpSpPr/>
          <p:nvPr/>
        </p:nvGrpSpPr>
        <p:grpSpPr>
          <a:xfrm>
            <a:off x="1905840" y="3714840"/>
            <a:ext cx="932040" cy="437760"/>
            <a:chOff x="1905840" y="3714840"/>
            <a:chExt cx="932040" cy="437760"/>
          </a:xfrm>
        </p:grpSpPr>
        <p:sp>
          <p:nvSpPr>
            <p:cNvPr id="265" name="CustomShape 22"/>
            <p:cNvSpPr/>
            <p:nvPr/>
          </p:nvSpPr>
          <p:spPr>
            <a:xfrm>
              <a:off x="1905840" y="3819240"/>
              <a:ext cx="190080" cy="228240"/>
            </a:xfrm>
            <a:prstGeom prst="mathMinus">
              <a:avLst>
                <a:gd name="adj1" fmla="val 23520"/>
              </a:avLst>
            </a:prstGeom>
            <a:solidFill>
              <a:srgbClr val="ff000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266" name="Picture 33" descr=""/>
            <p:cNvPicPr/>
            <p:nvPr/>
          </p:nvPicPr>
          <p:blipFill>
            <a:blip r:embed="rId4"/>
            <a:srcRect l="0" t="0" r="0" b="10289"/>
            <a:stretch/>
          </p:blipFill>
          <p:spPr>
            <a:xfrm>
              <a:off x="2187360" y="3714840"/>
              <a:ext cx="650520" cy="43776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267" name="Group 23"/>
          <p:cNvGrpSpPr/>
          <p:nvPr/>
        </p:nvGrpSpPr>
        <p:grpSpPr>
          <a:xfrm>
            <a:off x="1313640" y="3105000"/>
            <a:ext cx="919440" cy="447480"/>
            <a:chOff x="1313640" y="3105000"/>
            <a:chExt cx="919440" cy="447480"/>
          </a:xfrm>
        </p:grpSpPr>
        <p:sp>
          <p:nvSpPr>
            <p:cNvPr id="268" name="CustomShape 24"/>
            <p:cNvSpPr/>
            <p:nvPr/>
          </p:nvSpPr>
          <p:spPr>
            <a:xfrm>
              <a:off x="1313640" y="3274560"/>
              <a:ext cx="190080" cy="228240"/>
            </a:xfrm>
            <a:prstGeom prst="mathMinus">
              <a:avLst>
                <a:gd name="adj1" fmla="val 23520"/>
              </a:avLst>
            </a:prstGeom>
            <a:solidFill>
              <a:srgbClr val="ff000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269" name="Picture 34" descr=""/>
            <p:cNvPicPr/>
            <p:nvPr/>
          </p:nvPicPr>
          <p:blipFill>
            <a:blip r:embed="rId5"/>
            <a:stretch/>
          </p:blipFill>
          <p:spPr>
            <a:xfrm>
              <a:off x="1564200" y="3105000"/>
              <a:ext cx="668880" cy="447480"/>
            </a:xfrm>
            <a:prstGeom prst="rect">
              <a:avLst/>
            </a:prstGeom>
            <a:ln>
              <a:noFill/>
            </a:ln>
          </p:spPr>
        </p:pic>
      </p:grpSp>
    </p:spTree>
  </p:cSld>
  <p:timing>
    <p:tnLst>
      <p:par>
        <p:cTn id="44" dur="indefinite" restart="never" nodeType="tmRoot">
          <p:childTnLst>
            <p:seq>
              <p:cTn id="45" dur="indefinite" nodeType="mainSeq">
                <p:childTnLst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Picture 25" descr=""/>
          <p:cNvPicPr/>
          <p:nvPr/>
        </p:nvPicPr>
        <p:blipFill>
          <a:blip r:embed="rId1"/>
          <a:stretch/>
        </p:blipFill>
        <p:spPr>
          <a:xfrm>
            <a:off x="1510200" y="514440"/>
            <a:ext cx="2857320" cy="1409400"/>
          </a:xfrm>
          <a:prstGeom prst="rect">
            <a:avLst/>
          </a:prstGeom>
          <a:ln>
            <a:noFill/>
          </a:ln>
        </p:spPr>
      </p:pic>
      <p:sp>
        <p:nvSpPr>
          <p:cNvPr id="271" name="CustomShape 1"/>
          <p:cNvSpPr/>
          <p:nvPr/>
        </p:nvSpPr>
        <p:spPr>
          <a:xfrm>
            <a:off x="3630960" y="4419720"/>
            <a:ext cx="938520" cy="364680"/>
          </a:xfrm>
          <a:prstGeom prst="rect">
            <a:avLst/>
          </a:prstGeom>
          <a:noFill/>
          <a:ln w="1908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</a:rPr>
              <a:t>pixel 1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72" name="CustomShape 2"/>
          <p:cNvSpPr/>
          <p:nvPr/>
        </p:nvSpPr>
        <p:spPr>
          <a:xfrm flipV="1">
            <a:off x="1123560" y="2294640"/>
            <a:ext cx="360" cy="2124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bg1">
                <a:lumMod val="50000"/>
              </a:schemeClr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3" name="CustomShape 3"/>
          <p:cNvSpPr/>
          <p:nvPr/>
        </p:nvSpPr>
        <p:spPr>
          <a:xfrm>
            <a:off x="1014840" y="4266720"/>
            <a:ext cx="31730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bg1">
                <a:lumMod val="50000"/>
              </a:schemeClr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4" name="CustomShape 4"/>
          <p:cNvSpPr/>
          <p:nvPr/>
        </p:nvSpPr>
        <p:spPr>
          <a:xfrm>
            <a:off x="166320" y="2424600"/>
            <a:ext cx="938520" cy="364680"/>
          </a:xfrm>
          <a:prstGeom prst="rect">
            <a:avLst/>
          </a:prstGeom>
          <a:noFill/>
          <a:ln w="1908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</a:rPr>
              <a:t>pixel 2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75" name="CustomShape 5"/>
          <p:cNvSpPr/>
          <p:nvPr/>
        </p:nvSpPr>
        <p:spPr>
          <a:xfrm>
            <a:off x="1363680" y="2038320"/>
            <a:ext cx="1449000" cy="3661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ffffff"/>
                </a:solidFill>
                <a:latin typeface="Calibri"/>
              </a:rPr>
              <a:t>Raw image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76" name="CustomShape 6"/>
          <p:cNvSpPr/>
          <p:nvPr/>
        </p:nvSpPr>
        <p:spPr>
          <a:xfrm>
            <a:off x="2456640" y="2583360"/>
            <a:ext cx="251640" cy="251640"/>
          </a:xfrm>
          <a:prstGeom prst="mathPlus">
            <a:avLst>
              <a:gd name="adj1" fmla="val 23520"/>
            </a:avLst>
          </a:prstGeom>
          <a:solidFill>
            <a:srgbClr val="00b0f0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7" name="CustomShape 7"/>
          <p:cNvSpPr/>
          <p:nvPr/>
        </p:nvSpPr>
        <p:spPr>
          <a:xfrm>
            <a:off x="1313640" y="3274560"/>
            <a:ext cx="190080" cy="228240"/>
          </a:xfrm>
          <a:prstGeom prst="mathMinus">
            <a:avLst>
              <a:gd name="adj1" fmla="val 23520"/>
            </a:avLst>
          </a:prstGeom>
          <a:solidFill>
            <a:srgbClr val="ff0000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8" name="CustomShape 8"/>
          <p:cNvSpPr/>
          <p:nvPr/>
        </p:nvSpPr>
        <p:spPr>
          <a:xfrm>
            <a:off x="1905840" y="3819240"/>
            <a:ext cx="190080" cy="228240"/>
          </a:xfrm>
          <a:prstGeom prst="mathMinus">
            <a:avLst>
              <a:gd name="adj1" fmla="val 23520"/>
            </a:avLst>
          </a:prstGeom>
          <a:solidFill>
            <a:srgbClr val="ff0000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279" name="Group 9"/>
          <p:cNvGrpSpPr/>
          <p:nvPr/>
        </p:nvGrpSpPr>
        <p:grpSpPr>
          <a:xfrm>
            <a:off x="149400" y="4463640"/>
            <a:ext cx="1548000" cy="638640"/>
            <a:chOff x="149400" y="4463640"/>
            <a:chExt cx="1548000" cy="638640"/>
          </a:xfrm>
        </p:grpSpPr>
        <p:sp>
          <p:nvSpPr>
            <p:cNvPr id="280" name="CustomShape 10"/>
            <p:cNvSpPr/>
            <p:nvPr/>
          </p:nvSpPr>
          <p:spPr>
            <a:xfrm>
              <a:off x="149400" y="4528440"/>
              <a:ext cx="217440" cy="226080"/>
            </a:xfrm>
            <a:prstGeom prst="mathPlus">
              <a:avLst>
                <a:gd name="adj1" fmla="val 23520"/>
              </a:avLst>
            </a:prstGeom>
            <a:solidFill>
              <a:srgbClr val="00b0f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1" name="CustomShape 11"/>
            <p:cNvSpPr/>
            <p:nvPr/>
          </p:nvSpPr>
          <p:spPr>
            <a:xfrm>
              <a:off x="294480" y="4463640"/>
              <a:ext cx="693360" cy="36468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/>
            <a:p>
              <a:pPr>
                <a:lnSpc>
                  <a:spcPct val="100000"/>
                </a:lnSpc>
              </a:pPr>
              <a:r>
                <a:rPr b="0" lang="en-IN" sz="1800" spc="-1" strike="noStrike">
                  <a:latin typeface="Calibri"/>
                </a:rPr>
                <a:t>Cars</a:t>
              </a:r>
              <a:endParaRPr b="0" lang="en-IN" sz="1800" spc="-1" strike="noStrike">
                <a:latin typeface="Arial"/>
              </a:endParaRPr>
            </a:p>
          </p:txBody>
        </p:sp>
        <p:sp>
          <p:nvSpPr>
            <p:cNvPr id="282" name="CustomShape 12"/>
            <p:cNvSpPr/>
            <p:nvPr/>
          </p:nvSpPr>
          <p:spPr>
            <a:xfrm>
              <a:off x="182160" y="4823280"/>
              <a:ext cx="164160" cy="204840"/>
            </a:xfrm>
            <a:prstGeom prst="mathMinus">
              <a:avLst>
                <a:gd name="adj1" fmla="val 23520"/>
              </a:avLst>
            </a:prstGeom>
            <a:solidFill>
              <a:srgbClr val="ff000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3" name="CustomShape 13"/>
            <p:cNvSpPr/>
            <p:nvPr/>
          </p:nvSpPr>
          <p:spPr>
            <a:xfrm>
              <a:off x="240840" y="4737600"/>
              <a:ext cx="1456560" cy="36468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/>
            <a:p>
              <a:pPr>
                <a:lnSpc>
                  <a:spcPct val="100000"/>
                </a:lnSpc>
              </a:pPr>
              <a:r>
                <a:rPr b="0" lang="en-IN" sz="1800" spc="-1" strike="noStrike">
                  <a:latin typeface="Calibri"/>
                </a:rPr>
                <a:t>“</a:t>
              </a:r>
              <a:r>
                <a:rPr b="0" lang="en-IN" sz="1800" spc="-1" strike="noStrike">
                  <a:latin typeface="Calibri"/>
                </a:rPr>
                <a:t>Non”-Cars</a:t>
              </a:r>
              <a:endParaRPr b="0" lang="en-IN" sz="1800" spc="-1" strike="noStrike">
                <a:latin typeface="Arial"/>
              </a:endParaRPr>
            </a:p>
          </p:txBody>
        </p:sp>
      </p:grpSp>
      <p:sp>
        <p:nvSpPr>
          <p:cNvPr id="284" name="CustomShape 14"/>
          <p:cNvSpPr/>
          <p:nvPr/>
        </p:nvSpPr>
        <p:spPr>
          <a:xfrm>
            <a:off x="5606280" y="644400"/>
            <a:ext cx="1540080" cy="9792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240">
            <a:noFill/>
          </a:ln>
          <a:effectLst>
            <a:outerShdw algn="ctr" blurRad="63500" rotWithShape="0" sx="102000" sy="102000">
              <a:srgbClr val="000000">
                <a:alpha val="4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 anchorCtr="1"/>
          <a:p>
            <a:pPr algn="ctr">
              <a:lnSpc>
                <a:spcPct val="90000"/>
              </a:lnSpc>
            </a:pPr>
            <a:r>
              <a:rPr b="0" lang="en-IN" sz="2400" spc="-1" strike="noStrike">
                <a:solidFill>
                  <a:srgbClr val="000000"/>
                </a:solidFill>
                <a:latin typeface="Calibri"/>
              </a:rPr>
              <a:t>Learning Algorithm</a:t>
            </a:r>
            <a:endParaRPr b="0" lang="en-IN" sz="2400" spc="-1" strike="noStrike">
              <a:latin typeface="Arial"/>
            </a:endParaRPr>
          </a:p>
        </p:txBody>
      </p:sp>
      <p:grpSp>
        <p:nvGrpSpPr>
          <p:cNvPr id="285" name="Group 15"/>
          <p:cNvGrpSpPr/>
          <p:nvPr/>
        </p:nvGrpSpPr>
        <p:grpSpPr>
          <a:xfrm>
            <a:off x="2088360" y="166320"/>
            <a:ext cx="3211200" cy="1843920"/>
            <a:chOff x="2088360" y="166320"/>
            <a:chExt cx="3211200" cy="1843920"/>
          </a:xfrm>
        </p:grpSpPr>
        <p:sp>
          <p:nvSpPr>
            <p:cNvPr id="286" name="CustomShape 16"/>
            <p:cNvSpPr/>
            <p:nvPr/>
          </p:nvSpPr>
          <p:spPr>
            <a:xfrm flipH="1">
              <a:off x="4347000" y="1102680"/>
              <a:ext cx="95220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60">
              <a:solidFill>
                <a:schemeClr val="tx1">
                  <a:lumMod val="95000"/>
                  <a:lumOff val="5000"/>
                </a:schemeClr>
              </a:solidFill>
              <a:round/>
              <a:headEnd len="med" type="triangle" w="med"/>
            </a:ln>
            <a:effectLst>
              <a:outerShdw blurRad="40000" dir="5400000" dist="2300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287" name="CustomShape 17"/>
            <p:cNvSpPr/>
            <p:nvPr/>
          </p:nvSpPr>
          <p:spPr>
            <a:xfrm>
              <a:off x="2088360" y="166320"/>
              <a:ext cx="794520" cy="549000"/>
            </a:xfrm>
            <a:prstGeom prst="callout1">
              <a:avLst>
                <a:gd name="adj1" fmla="val 79493"/>
                <a:gd name="adj2" fmla="val 44341"/>
                <a:gd name="adj3" fmla="val 136797"/>
                <a:gd name="adj4" fmla="val 68644"/>
              </a:avLst>
            </a:prstGeom>
            <a:noFill/>
            <a:ln w="381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0" lang="en-IN" sz="1800" spc="-1" strike="noStrike">
                  <a:latin typeface="Calibri"/>
                  <a:ea typeface="맑은 고딕"/>
                </a:rPr>
                <a:t>pixel 1</a:t>
              </a:r>
              <a:endParaRPr b="0" lang="en-IN" sz="1800" spc="-1" strike="noStrike">
                <a:latin typeface="Arial"/>
              </a:endParaRPr>
            </a:p>
          </p:txBody>
        </p:sp>
        <p:sp>
          <p:nvSpPr>
            <p:cNvPr id="288" name="CustomShape 18"/>
            <p:cNvSpPr/>
            <p:nvPr/>
          </p:nvSpPr>
          <p:spPr>
            <a:xfrm>
              <a:off x="2608920" y="905400"/>
              <a:ext cx="156240" cy="160920"/>
            </a:xfrm>
            <a:prstGeom prst="mathMultiply">
              <a:avLst>
                <a:gd name="adj1" fmla="val 23520"/>
              </a:avLst>
            </a:prstGeom>
            <a:solidFill>
              <a:srgbClr val="ffc000"/>
            </a:solidFill>
            <a:ln w="12600">
              <a:solidFill>
                <a:schemeClr val="tx1">
                  <a:lumMod val="95000"/>
                  <a:lumOff val="5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9" name="CustomShape 19"/>
            <p:cNvSpPr/>
            <p:nvPr/>
          </p:nvSpPr>
          <p:spPr>
            <a:xfrm>
              <a:off x="3760560" y="1366560"/>
              <a:ext cx="156240" cy="160920"/>
            </a:xfrm>
            <a:prstGeom prst="mathMultiply">
              <a:avLst>
                <a:gd name="adj1" fmla="val 23520"/>
              </a:avLst>
            </a:prstGeom>
            <a:solidFill>
              <a:srgbClr val="ffc000"/>
            </a:solidFill>
            <a:ln w="12600">
              <a:solidFill>
                <a:schemeClr val="tx1">
                  <a:lumMod val="95000"/>
                  <a:lumOff val="5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0" name="CustomShape 20"/>
            <p:cNvSpPr/>
            <p:nvPr/>
          </p:nvSpPr>
          <p:spPr>
            <a:xfrm>
              <a:off x="4137480" y="1461240"/>
              <a:ext cx="794520" cy="549000"/>
            </a:xfrm>
            <a:prstGeom prst="callout1">
              <a:avLst>
                <a:gd name="adj1" fmla="val 32634"/>
                <a:gd name="adj2" fmla="val 23062"/>
                <a:gd name="adj3" fmla="val 3162"/>
                <a:gd name="adj4" fmla="val -26705"/>
              </a:avLst>
            </a:prstGeom>
            <a:noFill/>
            <a:ln w="38160">
              <a:solidFill>
                <a:schemeClr val="tx1">
                  <a:lumMod val="95000"/>
                  <a:lumOff val="5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0" lang="en-IN" sz="1800" spc="-1" strike="noStrike">
                  <a:latin typeface="Calibri"/>
                  <a:ea typeface="맑은 고딕"/>
                </a:rPr>
                <a:t>pixel 2</a:t>
              </a:r>
              <a:endParaRPr b="0" lang="en-IN" sz="1800" spc="-1" strike="noStrike">
                <a:latin typeface="Arial"/>
              </a:endParaRPr>
            </a:p>
          </p:txBody>
        </p:sp>
      </p:grpSp>
      <p:sp>
        <p:nvSpPr>
          <p:cNvPr id="291" name="CustomShape 21"/>
          <p:cNvSpPr/>
          <p:nvPr/>
        </p:nvSpPr>
        <p:spPr>
          <a:xfrm>
            <a:off x="2687040" y="3263040"/>
            <a:ext cx="251640" cy="251640"/>
          </a:xfrm>
          <a:prstGeom prst="mathPlus">
            <a:avLst>
              <a:gd name="adj1" fmla="val 23520"/>
            </a:avLst>
          </a:prstGeom>
          <a:solidFill>
            <a:srgbClr val="00b0f0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74" dur="indefinite" restart="never" nodeType="tmRoot">
          <p:childTnLst>
            <p:seq>
              <p:cTn id="75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" name="Picture 66" descr=""/>
          <p:cNvPicPr/>
          <p:nvPr/>
        </p:nvPicPr>
        <p:blipFill>
          <a:blip r:embed="rId1"/>
          <a:stretch/>
        </p:blipFill>
        <p:spPr>
          <a:xfrm>
            <a:off x="1510200" y="514440"/>
            <a:ext cx="2857320" cy="1409400"/>
          </a:xfrm>
          <a:prstGeom prst="rect">
            <a:avLst/>
          </a:prstGeom>
          <a:ln>
            <a:noFill/>
          </a:ln>
        </p:spPr>
      </p:pic>
      <p:sp>
        <p:nvSpPr>
          <p:cNvPr id="293" name="CustomShape 1"/>
          <p:cNvSpPr/>
          <p:nvPr/>
        </p:nvSpPr>
        <p:spPr>
          <a:xfrm>
            <a:off x="3630960" y="4419720"/>
            <a:ext cx="938520" cy="364680"/>
          </a:xfrm>
          <a:prstGeom prst="rect">
            <a:avLst/>
          </a:prstGeom>
          <a:noFill/>
          <a:ln w="1908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</a:rPr>
              <a:t>pixel 1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94" name="CustomShape 2"/>
          <p:cNvSpPr/>
          <p:nvPr/>
        </p:nvSpPr>
        <p:spPr>
          <a:xfrm flipV="1">
            <a:off x="1123560" y="2294640"/>
            <a:ext cx="360" cy="2124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bg1">
                <a:lumMod val="50000"/>
              </a:schemeClr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5" name="CustomShape 3"/>
          <p:cNvSpPr/>
          <p:nvPr/>
        </p:nvSpPr>
        <p:spPr>
          <a:xfrm>
            <a:off x="1014840" y="4266720"/>
            <a:ext cx="31730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bg1">
                <a:lumMod val="50000"/>
              </a:schemeClr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6" name="CustomShape 4"/>
          <p:cNvSpPr/>
          <p:nvPr/>
        </p:nvSpPr>
        <p:spPr>
          <a:xfrm>
            <a:off x="166320" y="2424600"/>
            <a:ext cx="938520" cy="364680"/>
          </a:xfrm>
          <a:prstGeom prst="rect">
            <a:avLst/>
          </a:prstGeom>
          <a:noFill/>
          <a:ln w="1908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</a:rPr>
              <a:t>pixel 2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97" name="CustomShape 5"/>
          <p:cNvSpPr/>
          <p:nvPr/>
        </p:nvSpPr>
        <p:spPr>
          <a:xfrm>
            <a:off x="1363680" y="2038320"/>
            <a:ext cx="1449000" cy="3661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ffffff"/>
                </a:solidFill>
                <a:latin typeface="Calibri"/>
              </a:rPr>
              <a:t>Raw image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98" name="CustomShape 6"/>
          <p:cNvSpPr/>
          <p:nvPr/>
        </p:nvSpPr>
        <p:spPr>
          <a:xfrm>
            <a:off x="2456640" y="2583360"/>
            <a:ext cx="251640" cy="251640"/>
          </a:xfrm>
          <a:prstGeom prst="mathPlus">
            <a:avLst>
              <a:gd name="adj1" fmla="val 23520"/>
            </a:avLst>
          </a:prstGeom>
          <a:solidFill>
            <a:srgbClr val="00b0f0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9" name="CustomShape 7"/>
          <p:cNvSpPr/>
          <p:nvPr/>
        </p:nvSpPr>
        <p:spPr>
          <a:xfrm>
            <a:off x="1313640" y="3274560"/>
            <a:ext cx="190080" cy="228240"/>
          </a:xfrm>
          <a:prstGeom prst="mathMinus">
            <a:avLst>
              <a:gd name="adj1" fmla="val 23520"/>
            </a:avLst>
          </a:prstGeom>
          <a:solidFill>
            <a:srgbClr val="ff0000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0" name="CustomShape 8"/>
          <p:cNvSpPr/>
          <p:nvPr/>
        </p:nvSpPr>
        <p:spPr>
          <a:xfrm>
            <a:off x="1905840" y="3819240"/>
            <a:ext cx="190080" cy="228240"/>
          </a:xfrm>
          <a:prstGeom prst="mathMinus">
            <a:avLst>
              <a:gd name="adj1" fmla="val 23520"/>
            </a:avLst>
          </a:prstGeom>
          <a:solidFill>
            <a:srgbClr val="ff0000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301" name="Group 9"/>
          <p:cNvGrpSpPr/>
          <p:nvPr/>
        </p:nvGrpSpPr>
        <p:grpSpPr>
          <a:xfrm>
            <a:off x="149400" y="4463640"/>
            <a:ext cx="1548000" cy="638640"/>
            <a:chOff x="149400" y="4463640"/>
            <a:chExt cx="1548000" cy="638640"/>
          </a:xfrm>
        </p:grpSpPr>
        <p:sp>
          <p:nvSpPr>
            <p:cNvPr id="302" name="CustomShape 10"/>
            <p:cNvSpPr/>
            <p:nvPr/>
          </p:nvSpPr>
          <p:spPr>
            <a:xfrm>
              <a:off x="149400" y="4528440"/>
              <a:ext cx="217440" cy="226080"/>
            </a:xfrm>
            <a:prstGeom prst="mathPlus">
              <a:avLst>
                <a:gd name="adj1" fmla="val 23520"/>
              </a:avLst>
            </a:prstGeom>
            <a:solidFill>
              <a:srgbClr val="00b0f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3" name="CustomShape 11"/>
            <p:cNvSpPr/>
            <p:nvPr/>
          </p:nvSpPr>
          <p:spPr>
            <a:xfrm>
              <a:off x="294480" y="4463640"/>
              <a:ext cx="693360" cy="36468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/>
            <a:p>
              <a:pPr>
                <a:lnSpc>
                  <a:spcPct val="100000"/>
                </a:lnSpc>
              </a:pPr>
              <a:r>
                <a:rPr b="0" lang="en-IN" sz="1800" spc="-1" strike="noStrike">
                  <a:latin typeface="Calibri"/>
                </a:rPr>
                <a:t>Cars</a:t>
              </a:r>
              <a:endParaRPr b="0" lang="en-IN" sz="1800" spc="-1" strike="noStrike">
                <a:latin typeface="Arial"/>
              </a:endParaRPr>
            </a:p>
          </p:txBody>
        </p:sp>
        <p:sp>
          <p:nvSpPr>
            <p:cNvPr id="304" name="CustomShape 12"/>
            <p:cNvSpPr/>
            <p:nvPr/>
          </p:nvSpPr>
          <p:spPr>
            <a:xfrm>
              <a:off x="182160" y="4823280"/>
              <a:ext cx="164160" cy="204840"/>
            </a:xfrm>
            <a:prstGeom prst="mathMinus">
              <a:avLst>
                <a:gd name="adj1" fmla="val 23520"/>
              </a:avLst>
            </a:prstGeom>
            <a:solidFill>
              <a:srgbClr val="ff000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5" name="CustomShape 13"/>
            <p:cNvSpPr/>
            <p:nvPr/>
          </p:nvSpPr>
          <p:spPr>
            <a:xfrm>
              <a:off x="240840" y="4737600"/>
              <a:ext cx="1456560" cy="36468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/>
            <a:p>
              <a:pPr>
                <a:lnSpc>
                  <a:spcPct val="100000"/>
                </a:lnSpc>
              </a:pPr>
              <a:r>
                <a:rPr b="0" lang="en-IN" sz="1800" spc="-1" strike="noStrike">
                  <a:latin typeface="Calibri"/>
                </a:rPr>
                <a:t>“</a:t>
              </a:r>
              <a:r>
                <a:rPr b="0" lang="en-IN" sz="1800" spc="-1" strike="noStrike">
                  <a:latin typeface="Calibri"/>
                </a:rPr>
                <a:t>Non”-Cars</a:t>
              </a:r>
              <a:endParaRPr b="0" lang="en-IN" sz="1800" spc="-1" strike="noStrike">
                <a:latin typeface="Arial"/>
              </a:endParaRPr>
            </a:p>
          </p:txBody>
        </p:sp>
      </p:grpSp>
      <p:sp>
        <p:nvSpPr>
          <p:cNvPr id="306" name="CustomShape 14"/>
          <p:cNvSpPr/>
          <p:nvPr/>
        </p:nvSpPr>
        <p:spPr>
          <a:xfrm>
            <a:off x="4648320" y="1986840"/>
            <a:ext cx="4014720" cy="1004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2000" spc="-1" strike="noStrike">
                <a:solidFill>
                  <a:srgbClr val="000000"/>
                </a:solidFill>
                <a:latin typeface="Calibri"/>
              </a:rPr>
              <a:t>50 x 50 pixel images→ 2500 pixels</a:t>
            </a:r>
            <a:endParaRPr b="0" lang="en-IN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2000" spc="-1" strike="noStrike">
                <a:solidFill>
                  <a:srgbClr val="000000"/>
                </a:solidFill>
                <a:latin typeface="Calibri"/>
              </a:rPr>
              <a:t>                        </a:t>
            </a:r>
            <a:r>
              <a:rPr b="0" lang="en-IN" sz="2000" spc="-1" strike="noStrike">
                <a:solidFill>
                  <a:srgbClr val="000000"/>
                </a:solidFill>
                <a:latin typeface="Calibri"/>
              </a:rPr>
              <a:t>(7500 if RGB)</a:t>
            </a:r>
            <a:endParaRPr b="0" lang="en-IN" sz="2000" spc="-1" strike="noStrike">
              <a:latin typeface="Arial"/>
            </a:endParaRPr>
          </a:p>
        </p:txBody>
      </p:sp>
      <p:pic>
        <p:nvPicPr>
          <p:cNvPr id="307" name="Picture 25" descr=""/>
          <p:cNvPicPr/>
          <p:nvPr/>
        </p:nvPicPr>
        <p:blipFill>
          <a:blip r:embed="rId2"/>
          <a:stretch/>
        </p:blipFill>
        <p:spPr>
          <a:xfrm>
            <a:off x="4756320" y="2406240"/>
            <a:ext cx="978840" cy="176760"/>
          </a:xfrm>
          <a:prstGeom prst="rect">
            <a:avLst/>
          </a:prstGeom>
          <a:ln>
            <a:noFill/>
          </a:ln>
        </p:spPr>
      </p:pic>
      <p:grpSp>
        <p:nvGrpSpPr>
          <p:cNvPr id="308" name="Group 15"/>
          <p:cNvGrpSpPr/>
          <p:nvPr/>
        </p:nvGrpSpPr>
        <p:grpSpPr>
          <a:xfrm>
            <a:off x="4756320" y="2949480"/>
            <a:ext cx="2504880" cy="1617840"/>
            <a:chOff x="4756320" y="2949480"/>
            <a:chExt cx="2504880" cy="1617840"/>
          </a:xfrm>
        </p:grpSpPr>
        <p:pic>
          <p:nvPicPr>
            <p:cNvPr id="309" name="Picture 27" descr=""/>
            <p:cNvPicPr/>
            <p:nvPr/>
          </p:nvPicPr>
          <p:blipFill>
            <a:blip r:embed="rId3"/>
            <a:stretch/>
          </p:blipFill>
          <p:spPr>
            <a:xfrm>
              <a:off x="4756320" y="2981520"/>
              <a:ext cx="2504880" cy="1367280"/>
            </a:xfrm>
            <a:prstGeom prst="rect">
              <a:avLst/>
            </a:prstGeom>
            <a:ln>
              <a:noFill/>
            </a:ln>
          </p:spPr>
        </p:pic>
        <p:sp>
          <p:nvSpPr>
            <p:cNvPr id="310" name="CustomShape 16"/>
            <p:cNvSpPr/>
            <p:nvPr/>
          </p:nvSpPr>
          <p:spPr>
            <a:xfrm>
              <a:off x="5388120" y="2949480"/>
              <a:ext cx="1784520" cy="5763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ctr">
                <a:lnSpc>
                  <a:spcPct val="100000"/>
                </a:lnSpc>
              </a:pPr>
              <a:r>
                <a:rPr b="0" lang="en-IN" sz="1600" spc="-1" strike="noStrike">
                  <a:solidFill>
                    <a:srgbClr val="000000"/>
                  </a:solidFill>
                  <a:latin typeface="Calibri"/>
                </a:rPr>
                <a:t>pixel 1 intensity</a:t>
              </a:r>
              <a:endParaRPr b="0" lang="en-IN" sz="1600" spc="-1" strike="noStrike">
                <a:latin typeface="Arial"/>
              </a:endParaRPr>
            </a:p>
          </p:txBody>
        </p:sp>
        <p:sp>
          <p:nvSpPr>
            <p:cNvPr id="311" name="CustomShape 17"/>
            <p:cNvSpPr/>
            <p:nvPr/>
          </p:nvSpPr>
          <p:spPr>
            <a:xfrm>
              <a:off x="5388120" y="3261960"/>
              <a:ext cx="1784520" cy="5763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ctr">
                <a:lnSpc>
                  <a:spcPct val="100000"/>
                </a:lnSpc>
              </a:pPr>
              <a:r>
                <a:rPr b="0" lang="en-IN" sz="1600" spc="-1" strike="noStrike">
                  <a:solidFill>
                    <a:srgbClr val="000000"/>
                  </a:solidFill>
                  <a:latin typeface="Calibri"/>
                </a:rPr>
                <a:t>pixel 2 intensity</a:t>
              </a:r>
              <a:endParaRPr b="0" lang="en-IN" sz="1600" spc="-1" strike="noStrike">
                <a:latin typeface="Arial"/>
              </a:endParaRPr>
            </a:p>
          </p:txBody>
        </p:sp>
        <p:sp>
          <p:nvSpPr>
            <p:cNvPr id="312" name="CustomShape 18"/>
            <p:cNvSpPr/>
            <p:nvPr/>
          </p:nvSpPr>
          <p:spPr>
            <a:xfrm>
              <a:off x="5388120" y="3990960"/>
              <a:ext cx="1784520" cy="5763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ctr">
                <a:lnSpc>
                  <a:spcPct val="100000"/>
                </a:lnSpc>
              </a:pPr>
              <a:r>
                <a:rPr b="0" lang="en-IN" sz="1600" spc="-1" strike="noStrike">
                  <a:solidFill>
                    <a:srgbClr val="000000"/>
                  </a:solidFill>
                  <a:latin typeface="Calibri"/>
                </a:rPr>
                <a:t>pixel 2500 intensity</a:t>
              </a:r>
              <a:endParaRPr b="0" lang="en-IN" sz="1600" spc="-1" strike="noStrike">
                <a:latin typeface="Arial"/>
              </a:endParaRPr>
            </a:p>
          </p:txBody>
        </p:sp>
      </p:grpSp>
      <p:grpSp>
        <p:nvGrpSpPr>
          <p:cNvPr id="313" name="Group 19"/>
          <p:cNvGrpSpPr/>
          <p:nvPr/>
        </p:nvGrpSpPr>
        <p:grpSpPr>
          <a:xfrm>
            <a:off x="4670280" y="4390200"/>
            <a:ext cx="4297320" cy="639000"/>
            <a:chOff x="4670280" y="4390200"/>
            <a:chExt cx="4297320" cy="639000"/>
          </a:xfrm>
        </p:grpSpPr>
        <p:sp>
          <p:nvSpPr>
            <p:cNvPr id="314" name="CustomShape 20"/>
            <p:cNvSpPr/>
            <p:nvPr/>
          </p:nvSpPr>
          <p:spPr>
            <a:xfrm>
              <a:off x="4670280" y="4390200"/>
              <a:ext cx="4297320" cy="6390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en-IN" sz="1800" spc="-1" strike="noStrike">
                  <a:solidFill>
                    <a:srgbClr val="000000"/>
                  </a:solidFill>
                  <a:latin typeface="Calibri"/>
                </a:rPr>
                <a:t>Quadratic features (               ): ≈3 million</a:t>
              </a:r>
              <a:r>
                <a:rPr b="0" lang="en-IN" sz="1800" spc="-1" strike="noStrike">
                  <a:solidFill>
                    <a:srgbClr val="000000"/>
                  </a:solidFill>
                  <a:latin typeface="Calibri"/>
                </a:rPr>
                <a:t>	</a:t>
              </a:r>
              <a:r>
                <a:rPr b="0" lang="en-IN" sz="1800" spc="-1" strike="noStrike">
                  <a:solidFill>
                    <a:srgbClr val="000000"/>
                  </a:solidFill>
                  <a:latin typeface="Calibri"/>
                </a:rPr>
                <a:t>	</a:t>
              </a:r>
              <a:r>
                <a:rPr b="0" lang="en-IN" sz="1800" spc="-1" strike="noStrike">
                  <a:solidFill>
                    <a:srgbClr val="000000"/>
                  </a:solidFill>
                  <a:latin typeface="Calibri"/>
                </a:rPr>
                <a:t>                  features</a:t>
              </a:r>
              <a:endParaRPr b="0" lang="en-IN" sz="1800" spc="-1" strike="noStrike">
                <a:latin typeface="Arial"/>
              </a:endParaRPr>
            </a:p>
          </p:txBody>
        </p:sp>
        <p:pic>
          <p:nvPicPr>
            <p:cNvPr id="315" name="Picture 1" descr=""/>
            <p:cNvPicPr/>
            <p:nvPr/>
          </p:nvPicPr>
          <p:blipFill>
            <a:blip r:embed="rId4"/>
            <a:stretch/>
          </p:blipFill>
          <p:spPr>
            <a:xfrm>
              <a:off x="6635160" y="4530240"/>
              <a:ext cx="756000" cy="19764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316" name="CustomShape 21"/>
          <p:cNvSpPr/>
          <p:nvPr/>
        </p:nvSpPr>
        <p:spPr>
          <a:xfrm>
            <a:off x="3326760" y="3406320"/>
            <a:ext cx="251640" cy="251640"/>
          </a:xfrm>
          <a:prstGeom prst="mathPlus">
            <a:avLst>
              <a:gd name="adj1" fmla="val 23520"/>
            </a:avLst>
          </a:prstGeom>
          <a:solidFill>
            <a:srgbClr val="00b0f0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7" name="CustomShape 22"/>
          <p:cNvSpPr/>
          <p:nvPr/>
        </p:nvSpPr>
        <p:spPr>
          <a:xfrm>
            <a:off x="2180880" y="3118680"/>
            <a:ext cx="251640" cy="251640"/>
          </a:xfrm>
          <a:prstGeom prst="mathPlus">
            <a:avLst>
              <a:gd name="adj1" fmla="val 23520"/>
            </a:avLst>
          </a:prstGeom>
          <a:solidFill>
            <a:srgbClr val="00b0f0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8" name="CustomShape 23"/>
          <p:cNvSpPr/>
          <p:nvPr/>
        </p:nvSpPr>
        <p:spPr>
          <a:xfrm>
            <a:off x="3035160" y="2793960"/>
            <a:ext cx="251640" cy="251640"/>
          </a:xfrm>
          <a:prstGeom prst="mathPlus">
            <a:avLst>
              <a:gd name="adj1" fmla="val 23520"/>
            </a:avLst>
          </a:prstGeom>
          <a:solidFill>
            <a:srgbClr val="00b0f0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9" name="CustomShape 24"/>
          <p:cNvSpPr/>
          <p:nvPr/>
        </p:nvSpPr>
        <p:spPr>
          <a:xfrm>
            <a:off x="2783160" y="2322000"/>
            <a:ext cx="251640" cy="251640"/>
          </a:xfrm>
          <a:prstGeom prst="mathPlus">
            <a:avLst>
              <a:gd name="adj1" fmla="val 23520"/>
            </a:avLst>
          </a:prstGeom>
          <a:solidFill>
            <a:srgbClr val="00b0f0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0" name="CustomShape 25"/>
          <p:cNvSpPr/>
          <p:nvPr/>
        </p:nvSpPr>
        <p:spPr>
          <a:xfrm>
            <a:off x="3452040" y="2448000"/>
            <a:ext cx="251640" cy="251640"/>
          </a:xfrm>
          <a:prstGeom prst="mathPlus">
            <a:avLst>
              <a:gd name="adj1" fmla="val 23520"/>
            </a:avLst>
          </a:prstGeom>
          <a:solidFill>
            <a:srgbClr val="00b0f0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1" name="CustomShape 26"/>
          <p:cNvSpPr/>
          <p:nvPr/>
        </p:nvSpPr>
        <p:spPr>
          <a:xfrm>
            <a:off x="3574080" y="3016080"/>
            <a:ext cx="251640" cy="251640"/>
          </a:xfrm>
          <a:prstGeom prst="mathPlus">
            <a:avLst>
              <a:gd name="adj1" fmla="val 23520"/>
            </a:avLst>
          </a:prstGeom>
          <a:solidFill>
            <a:srgbClr val="00b0f0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2" name="CustomShape 27"/>
          <p:cNvSpPr/>
          <p:nvPr/>
        </p:nvSpPr>
        <p:spPr>
          <a:xfrm>
            <a:off x="1400760" y="3765240"/>
            <a:ext cx="190080" cy="228240"/>
          </a:xfrm>
          <a:prstGeom prst="mathMinus">
            <a:avLst>
              <a:gd name="adj1" fmla="val 23520"/>
            </a:avLst>
          </a:prstGeom>
          <a:solidFill>
            <a:srgbClr val="ff0000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3" name="CustomShape 28"/>
          <p:cNvSpPr/>
          <p:nvPr/>
        </p:nvSpPr>
        <p:spPr>
          <a:xfrm>
            <a:off x="1489320" y="2766240"/>
            <a:ext cx="190080" cy="228240"/>
          </a:xfrm>
          <a:prstGeom prst="mathMinus">
            <a:avLst>
              <a:gd name="adj1" fmla="val 23520"/>
            </a:avLst>
          </a:prstGeom>
          <a:solidFill>
            <a:srgbClr val="ff0000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4" name="CustomShape 29"/>
          <p:cNvSpPr/>
          <p:nvPr/>
        </p:nvSpPr>
        <p:spPr>
          <a:xfrm>
            <a:off x="1790280" y="3027240"/>
            <a:ext cx="190080" cy="228240"/>
          </a:xfrm>
          <a:prstGeom prst="mathMinus">
            <a:avLst>
              <a:gd name="adj1" fmla="val 23520"/>
            </a:avLst>
          </a:prstGeom>
          <a:solidFill>
            <a:srgbClr val="ff0000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5" name="CustomShape 30"/>
          <p:cNvSpPr/>
          <p:nvPr/>
        </p:nvSpPr>
        <p:spPr>
          <a:xfrm>
            <a:off x="1599120" y="2354760"/>
            <a:ext cx="190080" cy="228240"/>
          </a:xfrm>
          <a:prstGeom prst="mathMinus">
            <a:avLst>
              <a:gd name="adj1" fmla="val 23520"/>
            </a:avLst>
          </a:prstGeom>
          <a:solidFill>
            <a:srgbClr val="ff0000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6" name="CustomShape 31"/>
          <p:cNvSpPr/>
          <p:nvPr/>
        </p:nvSpPr>
        <p:spPr>
          <a:xfrm>
            <a:off x="1900080" y="2615760"/>
            <a:ext cx="190080" cy="228240"/>
          </a:xfrm>
          <a:prstGeom prst="mathMinus">
            <a:avLst>
              <a:gd name="adj1" fmla="val 23520"/>
            </a:avLst>
          </a:prstGeom>
          <a:solidFill>
            <a:srgbClr val="ff0000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7" name="CustomShape 32"/>
          <p:cNvSpPr/>
          <p:nvPr/>
        </p:nvSpPr>
        <p:spPr>
          <a:xfrm>
            <a:off x="1727280" y="3507840"/>
            <a:ext cx="190080" cy="228240"/>
          </a:xfrm>
          <a:prstGeom prst="mathMinus">
            <a:avLst>
              <a:gd name="adj1" fmla="val 23520"/>
            </a:avLst>
          </a:prstGeom>
          <a:solidFill>
            <a:srgbClr val="ff0000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8" name="CustomShape 33"/>
          <p:cNvSpPr/>
          <p:nvPr/>
        </p:nvSpPr>
        <p:spPr>
          <a:xfrm>
            <a:off x="2741760" y="3876480"/>
            <a:ext cx="190080" cy="228240"/>
          </a:xfrm>
          <a:prstGeom prst="mathMinus">
            <a:avLst>
              <a:gd name="adj1" fmla="val 23520"/>
            </a:avLst>
          </a:prstGeom>
          <a:solidFill>
            <a:srgbClr val="ff0000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9" name="CustomShape 34"/>
          <p:cNvSpPr/>
          <p:nvPr/>
        </p:nvSpPr>
        <p:spPr>
          <a:xfrm>
            <a:off x="2309040" y="3665160"/>
            <a:ext cx="190080" cy="228240"/>
          </a:xfrm>
          <a:prstGeom prst="mathMinus">
            <a:avLst>
              <a:gd name="adj1" fmla="val 23520"/>
            </a:avLst>
          </a:prstGeom>
          <a:solidFill>
            <a:srgbClr val="ff0000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0" name="CustomShape 35"/>
          <p:cNvSpPr/>
          <p:nvPr/>
        </p:nvSpPr>
        <p:spPr>
          <a:xfrm>
            <a:off x="2337480" y="3961800"/>
            <a:ext cx="190080" cy="228240"/>
          </a:xfrm>
          <a:prstGeom prst="mathMinus">
            <a:avLst>
              <a:gd name="adj1" fmla="val 23520"/>
            </a:avLst>
          </a:prstGeom>
          <a:solidFill>
            <a:srgbClr val="ff0000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1" name="CustomShape 36"/>
          <p:cNvSpPr/>
          <p:nvPr/>
        </p:nvSpPr>
        <p:spPr>
          <a:xfrm>
            <a:off x="3231720" y="3993840"/>
            <a:ext cx="190080" cy="228240"/>
          </a:xfrm>
          <a:prstGeom prst="mathMinus">
            <a:avLst>
              <a:gd name="adj1" fmla="val 23520"/>
            </a:avLst>
          </a:prstGeom>
          <a:solidFill>
            <a:srgbClr val="ff0000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2" name="CustomShape 37"/>
          <p:cNvSpPr/>
          <p:nvPr/>
        </p:nvSpPr>
        <p:spPr>
          <a:xfrm>
            <a:off x="3608640" y="3835440"/>
            <a:ext cx="190080" cy="228240"/>
          </a:xfrm>
          <a:prstGeom prst="mathMinus">
            <a:avLst>
              <a:gd name="adj1" fmla="val 23520"/>
            </a:avLst>
          </a:prstGeom>
          <a:solidFill>
            <a:srgbClr val="ff0000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3" name="CustomShape 38"/>
          <p:cNvSpPr/>
          <p:nvPr/>
        </p:nvSpPr>
        <p:spPr>
          <a:xfrm>
            <a:off x="3041280" y="3702960"/>
            <a:ext cx="190080" cy="228240"/>
          </a:xfrm>
          <a:prstGeom prst="mathMinus">
            <a:avLst>
              <a:gd name="adj1" fmla="val 23520"/>
            </a:avLst>
          </a:prstGeom>
          <a:solidFill>
            <a:srgbClr val="ff0000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4" name="CustomShape 39"/>
          <p:cNvSpPr/>
          <p:nvPr/>
        </p:nvSpPr>
        <p:spPr>
          <a:xfrm>
            <a:off x="5606280" y="644400"/>
            <a:ext cx="1540080" cy="9792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240">
            <a:noFill/>
          </a:ln>
          <a:effectLst>
            <a:outerShdw algn="ctr" blurRad="63500" rotWithShape="0" sx="102000" sy="102000">
              <a:srgbClr val="000000">
                <a:alpha val="4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 anchorCtr="1"/>
          <a:p>
            <a:pPr algn="ctr">
              <a:lnSpc>
                <a:spcPct val="90000"/>
              </a:lnSpc>
            </a:pPr>
            <a:r>
              <a:rPr b="0" lang="en-IN" sz="2400" spc="-1" strike="noStrike">
                <a:solidFill>
                  <a:srgbClr val="000000"/>
                </a:solidFill>
                <a:latin typeface="Calibri"/>
              </a:rPr>
              <a:t>Learning Algorithm</a:t>
            </a:r>
            <a:endParaRPr b="0" lang="en-IN" sz="2400" spc="-1" strike="noStrike">
              <a:latin typeface="Arial"/>
            </a:endParaRPr>
          </a:p>
        </p:txBody>
      </p:sp>
      <p:grpSp>
        <p:nvGrpSpPr>
          <p:cNvPr id="335" name="Group 40"/>
          <p:cNvGrpSpPr/>
          <p:nvPr/>
        </p:nvGrpSpPr>
        <p:grpSpPr>
          <a:xfrm>
            <a:off x="2088360" y="166320"/>
            <a:ext cx="3211200" cy="1843920"/>
            <a:chOff x="2088360" y="166320"/>
            <a:chExt cx="3211200" cy="1843920"/>
          </a:xfrm>
        </p:grpSpPr>
        <p:sp>
          <p:nvSpPr>
            <p:cNvPr id="336" name="CustomShape 41"/>
            <p:cNvSpPr/>
            <p:nvPr/>
          </p:nvSpPr>
          <p:spPr>
            <a:xfrm flipH="1">
              <a:off x="4347000" y="1102680"/>
              <a:ext cx="95220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60">
              <a:solidFill>
                <a:schemeClr val="tx1">
                  <a:lumMod val="95000"/>
                  <a:lumOff val="5000"/>
                </a:schemeClr>
              </a:solidFill>
              <a:round/>
              <a:headEnd len="med" type="triangle" w="med"/>
            </a:ln>
            <a:effectLst>
              <a:outerShdw blurRad="40000" dir="5400000" dist="2300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337" name="CustomShape 42"/>
            <p:cNvSpPr/>
            <p:nvPr/>
          </p:nvSpPr>
          <p:spPr>
            <a:xfrm>
              <a:off x="2088360" y="166320"/>
              <a:ext cx="794520" cy="549000"/>
            </a:xfrm>
            <a:prstGeom prst="callout1">
              <a:avLst>
                <a:gd name="adj1" fmla="val 79493"/>
                <a:gd name="adj2" fmla="val 44341"/>
                <a:gd name="adj3" fmla="val 136797"/>
                <a:gd name="adj4" fmla="val 68644"/>
              </a:avLst>
            </a:prstGeom>
            <a:noFill/>
            <a:ln w="38160">
              <a:solidFill>
                <a:schemeClr val="tx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0" lang="en-IN" sz="1800" spc="-1" strike="noStrike">
                  <a:latin typeface="Calibri"/>
                  <a:ea typeface="맑은 고딕"/>
                </a:rPr>
                <a:t>pixel 1</a:t>
              </a:r>
              <a:endParaRPr b="0" lang="en-IN" sz="1800" spc="-1" strike="noStrike">
                <a:latin typeface="Arial"/>
              </a:endParaRPr>
            </a:p>
          </p:txBody>
        </p:sp>
        <p:sp>
          <p:nvSpPr>
            <p:cNvPr id="338" name="CustomShape 43"/>
            <p:cNvSpPr/>
            <p:nvPr/>
          </p:nvSpPr>
          <p:spPr>
            <a:xfrm>
              <a:off x="2608920" y="905400"/>
              <a:ext cx="156240" cy="160920"/>
            </a:xfrm>
            <a:prstGeom prst="mathMultiply">
              <a:avLst>
                <a:gd name="adj1" fmla="val 23520"/>
              </a:avLst>
            </a:prstGeom>
            <a:solidFill>
              <a:srgbClr val="ffc000"/>
            </a:solidFill>
            <a:ln w="12600">
              <a:solidFill>
                <a:schemeClr val="tx1">
                  <a:lumMod val="95000"/>
                  <a:lumOff val="5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39" name="CustomShape 44"/>
            <p:cNvSpPr/>
            <p:nvPr/>
          </p:nvSpPr>
          <p:spPr>
            <a:xfrm>
              <a:off x="3760560" y="1366560"/>
              <a:ext cx="156240" cy="160920"/>
            </a:xfrm>
            <a:prstGeom prst="mathMultiply">
              <a:avLst>
                <a:gd name="adj1" fmla="val 23520"/>
              </a:avLst>
            </a:prstGeom>
            <a:solidFill>
              <a:srgbClr val="ffc000"/>
            </a:solidFill>
            <a:ln w="12600">
              <a:solidFill>
                <a:schemeClr val="tx1">
                  <a:lumMod val="95000"/>
                  <a:lumOff val="5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40" name="CustomShape 45"/>
            <p:cNvSpPr/>
            <p:nvPr/>
          </p:nvSpPr>
          <p:spPr>
            <a:xfrm>
              <a:off x="4137480" y="1461240"/>
              <a:ext cx="794520" cy="549000"/>
            </a:xfrm>
            <a:prstGeom prst="callout1">
              <a:avLst>
                <a:gd name="adj1" fmla="val 32634"/>
                <a:gd name="adj2" fmla="val 23062"/>
                <a:gd name="adj3" fmla="val 3162"/>
                <a:gd name="adj4" fmla="val -26705"/>
              </a:avLst>
            </a:prstGeom>
            <a:noFill/>
            <a:ln w="38160">
              <a:solidFill>
                <a:schemeClr val="tx1">
                  <a:lumMod val="95000"/>
                  <a:lumOff val="5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0" lang="en-IN" sz="1800" spc="-1" strike="noStrike">
                  <a:latin typeface="Calibri"/>
                  <a:ea typeface="맑은 고딕"/>
                </a:rPr>
                <a:t>pixel 2</a:t>
              </a:r>
              <a:endParaRPr b="0" lang="en-IN" sz="1800" spc="-1" strike="noStrike">
                <a:latin typeface="Arial"/>
              </a:endParaRPr>
            </a:p>
          </p:txBody>
        </p:sp>
      </p:grpSp>
      <p:sp>
        <p:nvSpPr>
          <p:cNvPr id="341" name="CustomShape 46"/>
          <p:cNvSpPr/>
          <p:nvPr/>
        </p:nvSpPr>
        <p:spPr>
          <a:xfrm>
            <a:off x="2687040" y="3263040"/>
            <a:ext cx="251640" cy="251640"/>
          </a:xfrm>
          <a:prstGeom prst="mathPlus">
            <a:avLst>
              <a:gd name="adj1" fmla="val 23520"/>
            </a:avLst>
          </a:prstGeom>
          <a:solidFill>
            <a:srgbClr val="00b0f0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42" name="Ink 2" descr=""/>
          <p:cNvPicPr/>
          <p:nvPr/>
        </p:nvPicPr>
        <p:blipFill>
          <a:blip r:embed="rId5"/>
          <a:stretch/>
        </p:blipFill>
        <p:spPr>
          <a:xfrm>
            <a:off x="2054880" y="2130120"/>
            <a:ext cx="1863360" cy="1607760"/>
          </a:xfrm>
          <a:prstGeom prst="rect">
            <a:avLst/>
          </a:prstGeom>
          <a:ln>
            <a:noFill/>
          </a:ln>
        </p:spPr>
      </p:pic>
      <p:pic>
        <p:nvPicPr>
          <p:cNvPr id="343" name="Picture 4" descr=""/>
          <p:cNvPicPr/>
          <p:nvPr/>
        </p:nvPicPr>
        <p:blipFill>
          <a:blip r:embed="rId6"/>
          <a:stretch/>
        </p:blipFill>
        <p:spPr>
          <a:xfrm>
            <a:off x="4500360" y="2317320"/>
            <a:ext cx="1464480" cy="443880"/>
          </a:xfrm>
          <a:prstGeom prst="rect">
            <a:avLst/>
          </a:prstGeom>
          <a:ln>
            <a:noFill/>
          </a:ln>
        </p:spPr>
      </p:pic>
      <p:pic>
        <p:nvPicPr>
          <p:cNvPr id="344" name="Picture 5" descr=""/>
          <p:cNvPicPr/>
          <p:nvPr/>
        </p:nvPicPr>
        <p:blipFill>
          <a:blip r:embed="rId7"/>
          <a:stretch/>
        </p:blipFill>
        <p:spPr>
          <a:xfrm>
            <a:off x="4526280" y="3495960"/>
            <a:ext cx="287640" cy="414000"/>
          </a:xfrm>
          <a:prstGeom prst="rect">
            <a:avLst/>
          </a:prstGeom>
          <a:ln>
            <a:noFill/>
          </a:ln>
        </p:spPr>
      </p:pic>
      <p:pic>
        <p:nvPicPr>
          <p:cNvPr id="345" name="Picture 6" descr=""/>
          <p:cNvPicPr/>
          <p:nvPr/>
        </p:nvPicPr>
        <p:blipFill>
          <a:blip r:embed="rId8"/>
          <a:stretch/>
        </p:blipFill>
        <p:spPr>
          <a:xfrm>
            <a:off x="7273800" y="3021840"/>
            <a:ext cx="221760" cy="245880"/>
          </a:xfrm>
          <a:prstGeom prst="rect">
            <a:avLst/>
          </a:prstGeom>
          <a:ln>
            <a:noFill/>
          </a:ln>
        </p:spPr>
      </p:pic>
      <p:pic>
        <p:nvPicPr>
          <p:cNvPr id="346" name="Picture 7" descr=""/>
          <p:cNvPicPr/>
          <p:nvPr/>
        </p:nvPicPr>
        <p:blipFill>
          <a:blip r:embed="rId9"/>
          <a:stretch/>
        </p:blipFill>
        <p:spPr>
          <a:xfrm>
            <a:off x="7286400" y="3314160"/>
            <a:ext cx="209880" cy="233640"/>
          </a:xfrm>
          <a:prstGeom prst="rect">
            <a:avLst/>
          </a:prstGeom>
          <a:ln>
            <a:noFill/>
          </a:ln>
        </p:spPr>
      </p:pic>
      <p:pic>
        <p:nvPicPr>
          <p:cNvPr id="347" name="Picture 8" descr=""/>
          <p:cNvPicPr/>
          <p:nvPr/>
        </p:nvPicPr>
        <p:blipFill>
          <a:blip r:embed="rId10"/>
          <a:stretch/>
        </p:blipFill>
        <p:spPr>
          <a:xfrm>
            <a:off x="7301880" y="4064040"/>
            <a:ext cx="209880" cy="245880"/>
          </a:xfrm>
          <a:prstGeom prst="rect">
            <a:avLst/>
          </a:prstGeom>
          <a:ln>
            <a:noFill/>
          </a:ln>
        </p:spPr>
      </p:pic>
      <p:pic>
        <p:nvPicPr>
          <p:cNvPr id="348" name="Picture 9" descr=""/>
          <p:cNvPicPr/>
          <p:nvPr/>
        </p:nvPicPr>
        <p:blipFill>
          <a:blip r:embed="rId11"/>
          <a:stretch/>
        </p:blipFill>
        <p:spPr>
          <a:xfrm>
            <a:off x="6922080" y="2793960"/>
            <a:ext cx="678240" cy="365760"/>
          </a:xfrm>
          <a:prstGeom prst="rect">
            <a:avLst/>
          </a:prstGeom>
          <a:ln>
            <a:noFill/>
          </a:ln>
        </p:spPr>
      </p:pic>
      <p:pic>
        <p:nvPicPr>
          <p:cNvPr id="349" name="Picture 10" descr=""/>
          <p:cNvPicPr/>
          <p:nvPr/>
        </p:nvPicPr>
        <p:blipFill>
          <a:blip r:embed="rId12"/>
          <a:stretch/>
        </p:blipFill>
        <p:spPr>
          <a:xfrm>
            <a:off x="7600680" y="2766240"/>
            <a:ext cx="834120" cy="365760"/>
          </a:xfrm>
          <a:prstGeom prst="rect">
            <a:avLst/>
          </a:prstGeom>
          <a:ln>
            <a:noFill/>
          </a:ln>
        </p:spPr>
      </p:pic>
      <p:pic>
        <p:nvPicPr>
          <p:cNvPr id="350" name="Picture 11" descr=""/>
          <p:cNvPicPr/>
          <p:nvPr/>
        </p:nvPicPr>
        <p:blipFill>
          <a:blip r:embed="rId13"/>
          <a:stretch/>
        </p:blipFill>
        <p:spPr>
          <a:xfrm>
            <a:off x="6085440" y="2464560"/>
            <a:ext cx="1410840" cy="293760"/>
          </a:xfrm>
          <a:prstGeom prst="rect">
            <a:avLst/>
          </a:prstGeom>
          <a:ln>
            <a:noFill/>
          </a:ln>
        </p:spPr>
      </p:pic>
      <p:pic>
        <p:nvPicPr>
          <p:cNvPr id="351" name="Picture 12" descr=""/>
          <p:cNvPicPr/>
          <p:nvPr/>
        </p:nvPicPr>
        <p:blipFill>
          <a:blip r:embed="rId14"/>
          <a:stretch/>
        </p:blipFill>
        <p:spPr>
          <a:xfrm>
            <a:off x="6552000" y="4476600"/>
            <a:ext cx="822240" cy="425880"/>
          </a:xfrm>
          <a:prstGeom prst="rect">
            <a:avLst/>
          </a:prstGeom>
          <a:ln>
            <a:noFill/>
          </a:ln>
        </p:spPr>
      </p:pic>
      <p:pic>
        <p:nvPicPr>
          <p:cNvPr id="352" name="Picture 13" descr=""/>
          <p:cNvPicPr/>
          <p:nvPr/>
        </p:nvPicPr>
        <p:blipFill>
          <a:blip r:embed="rId15"/>
          <a:stretch/>
        </p:blipFill>
        <p:spPr>
          <a:xfrm>
            <a:off x="7483680" y="4484520"/>
            <a:ext cx="1128600" cy="540000"/>
          </a:xfrm>
          <a:prstGeom prst="rect">
            <a:avLst/>
          </a:prstGeom>
          <a:ln>
            <a:noFill/>
          </a:ln>
        </p:spPr>
      </p:pic>
      <p:sp>
        <p:nvSpPr>
          <p:cNvPr id="353" name="CustomShape 47"/>
          <p:cNvSpPr/>
          <p:nvPr/>
        </p:nvSpPr>
        <p:spPr>
          <a:xfrm>
            <a:off x="8530200" y="4473000"/>
            <a:ext cx="462960" cy="196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IN" sz="700" spc="-1" strike="noStrike">
                <a:solidFill>
                  <a:srgbClr val="00b050"/>
                </a:solidFill>
                <a:latin typeface="Calibri"/>
              </a:rPr>
              <a:t>N^2/2</a:t>
            </a:r>
            <a:endParaRPr b="0" lang="en-IN" sz="700" spc="-1" strike="noStrike">
              <a:latin typeface="Arial"/>
            </a:endParaRPr>
          </a:p>
        </p:txBody>
      </p:sp>
    </p:spTree>
  </p:cSld>
  <p:timing>
    <p:tnLst>
      <p:par>
        <p:cTn id="76" dur="indefinite" restart="never" nodeType="tmRoot">
          <p:childTnLst>
            <p:seq>
              <p:cTn id="77" dur="indefinite" nodeType="mainSeq">
                <p:childTnLst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CustomShape 1"/>
          <p:cNvSpPr/>
          <p:nvPr/>
        </p:nvSpPr>
        <p:spPr>
          <a:xfrm>
            <a:off x="4191120" y="743040"/>
            <a:ext cx="4407480" cy="1428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ctr"/>
          <a:p>
            <a:pPr>
              <a:lnSpc>
                <a:spcPct val="100000"/>
              </a:lnSpc>
            </a:pPr>
            <a:r>
              <a:rPr b="0" lang="en-IN" sz="4400" spc="-1" strike="noStrike">
                <a:solidFill>
                  <a:srgbClr val="404040"/>
                </a:solidFill>
                <a:latin typeface="Calibri"/>
              </a:rPr>
              <a:t>Neural Networks: Representation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355" name="Line 2"/>
          <p:cNvSpPr/>
          <p:nvPr/>
        </p:nvSpPr>
        <p:spPr>
          <a:xfrm>
            <a:off x="4224600" y="2150280"/>
            <a:ext cx="4297680" cy="36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356" name="TextShape 3"/>
          <p:cNvSpPr txBox="1"/>
          <p:nvPr/>
        </p:nvSpPr>
        <p:spPr>
          <a:xfrm>
            <a:off x="4224960" y="2283840"/>
            <a:ext cx="4255560" cy="1676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0" lang="en-US" sz="5400" spc="-1" strike="noStrike">
                <a:solidFill>
                  <a:srgbClr val="404040"/>
                </a:solidFill>
                <a:latin typeface="Calibri"/>
              </a:rPr>
              <a:t>Neurons and the brain</a:t>
            </a:r>
            <a:endParaRPr b="0" lang="en-US" sz="5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357" name="Picture 2" descr=""/>
          <p:cNvPicPr/>
          <p:nvPr/>
        </p:nvPicPr>
        <p:blipFill>
          <a:blip r:embed="rId1"/>
          <a:srcRect l="0" t="0" r="0" b="7247"/>
          <a:stretch/>
        </p:blipFill>
        <p:spPr>
          <a:xfrm>
            <a:off x="685800" y="361800"/>
            <a:ext cx="3200040" cy="3657240"/>
          </a:xfrm>
          <a:prstGeom prst="rect">
            <a:avLst/>
          </a:prstGeom>
          <a:ln>
            <a:noFill/>
          </a:ln>
        </p:spPr>
      </p:pic>
      <p:sp>
        <p:nvSpPr>
          <p:cNvPr id="358" name="CustomShape 4"/>
          <p:cNvSpPr/>
          <p:nvPr/>
        </p:nvSpPr>
        <p:spPr>
          <a:xfrm>
            <a:off x="838080" y="3867120"/>
            <a:ext cx="2895120" cy="837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ctr"/>
          <a:p>
            <a:pPr>
              <a:lnSpc>
                <a:spcPct val="100000"/>
              </a:lnSpc>
            </a:pPr>
            <a:r>
              <a:rPr b="0" lang="en-IN" sz="2400" spc="-1" strike="noStrike">
                <a:solidFill>
                  <a:srgbClr val="404040"/>
                </a:solidFill>
                <a:latin typeface="Calibri"/>
              </a:rPr>
              <a:t>Machine Learning</a:t>
            </a:r>
            <a:endParaRPr b="0" lang="en-IN" sz="2400" spc="-1" strike="noStrike">
              <a:latin typeface="Arial"/>
            </a:endParaRPr>
          </a:p>
        </p:txBody>
      </p:sp>
    </p:spTree>
  </p:cSld>
  <p:timing>
    <p:tnLst>
      <p:par>
        <p:cTn id="134" dur="indefinite" restart="never" nodeType="tmRoot">
          <p:childTnLst>
            <p:seq>
              <p:cTn id="135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CustomShape 1"/>
          <p:cNvSpPr/>
          <p:nvPr/>
        </p:nvSpPr>
        <p:spPr>
          <a:xfrm>
            <a:off x="6204240" y="6184080"/>
            <a:ext cx="1184040" cy="250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r">
              <a:lnSpc>
                <a:spcPct val="100000"/>
              </a:lnSpc>
            </a:pPr>
            <a:r>
              <a:rPr b="0" lang="en-IN" sz="1050" spc="-1" strike="noStrike">
                <a:solidFill>
                  <a:srgbClr val="53d8ff"/>
                </a:solidFill>
                <a:latin typeface="Arial"/>
              </a:rPr>
              <a:t>[Roe et al., 1992]</a:t>
            </a:r>
            <a:endParaRPr b="0" lang="en-IN" sz="1050" spc="-1" strike="noStrike">
              <a:latin typeface="Arial"/>
            </a:endParaRPr>
          </a:p>
        </p:txBody>
      </p:sp>
      <p:pic>
        <p:nvPicPr>
          <p:cNvPr id="360" name="Picture 1" descr=""/>
          <p:cNvPicPr/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colorTemperature amount="50000" colorTemp="11200"/>
                    </a14:imgEffect>
                  </a14:imgLayer>
                </a14:imgProps>
              </a:ext>
            </a:extLst>
          </a:blip>
          <a:stretch/>
        </p:blipFill>
        <p:spPr>
          <a:xfrm>
            <a:off x="3928680" y="1145880"/>
            <a:ext cx="3335760" cy="2297520"/>
          </a:xfrm>
          <a:prstGeom prst="rect">
            <a:avLst/>
          </a:prstGeom>
          <a:ln>
            <a:noFill/>
          </a:ln>
        </p:spPr>
      </p:pic>
      <p:sp>
        <p:nvSpPr>
          <p:cNvPr id="361" name="CustomShape 2"/>
          <p:cNvSpPr/>
          <p:nvPr/>
        </p:nvSpPr>
        <p:spPr>
          <a:xfrm>
            <a:off x="4167000" y="3754080"/>
            <a:ext cx="3756600" cy="1186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2400" spc="-1" strike="noStrike">
                <a:solidFill>
                  <a:srgbClr val="000000"/>
                </a:solidFill>
                <a:latin typeface="Calibri"/>
              </a:rPr>
              <a:t>Auditory cortex learns to see</a:t>
            </a:r>
            <a:endParaRPr b="0" lang="en-IN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2400" spc="-1" strike="noStrike">
              <a:latin typeface="Arial"/>
            </a:endParaRPr>
          </a:p>
        </p:txBody>
      </p:sp>
      <p:sp>
        <p:nvSpPr>
          <p:cNvPr id="362" name="CustomShape 3"/>
          <p:cNvSpPr/>
          <p:nvPr/>
        </p:nvSpPr>
        <p:spPr>
          <a:xfrm>
            <a:off x="5004000" y="2941200"/>
            <a:ext cx="2086560" cy="39024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240">
            <a:noFill/>
          </a:ln>
          <a:effectLst>
            <a:outerShdw algn="ctr" blurRad="63500" rotWithShape="0" sx="102000" sy="102000">
              <a:srgbClr val="000000">
                <a:alpha val="4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 anchorCtr="1"/>
          <a:p>
            <a:pPr algn="ctr">
              <a:lnSpc>
                <a:spcPct val="90000"/>
              </a:lnSpc>
            </a:pPr>
            <a:r>
              <a:rPr b="0" lang="en-IN" sz="2000" spc="-1" strike="noStrike">
                <a:solidFill>
                  <a:srgbClr val="000000"/>
                </a:solidFill>
                <a:latin typeface="Calibri"/>
              </a:rPr>
              <a:t>Auditory Cortex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363" name="CustomShape 4"/>
          <p:cNvSpPr/>
          <p:nvPr/>
        </p:nvSpPr>
        <p:spPr>
          <a:xfrm flipV="1">
            <a:off x="3094200" y="2594160"/>
            <a:ext cx="2636640" cy="393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rgbClr val="53d8ff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grpSp>
        <p:nvGrpSpPr>
          <p:cNvPr id="364" name="Group 5"/>
          <p:cNvGrpSpPr/>
          <p:nvPr/>
        </p:nvGrpSpPr>
        <p:grpSpPr>
          <a:xfrm>
            <a:off x="4473720" y="2646720"/>
            <a:ext cx="276120" cy="276480"/>
            <a:chOff x="4473720" y="2646720"/>
            <a:chExt cx="276120" cy="276480"/>
          </a:xfrm>
        </p:grpSpPr>
        <p:sp>
          <p:nvSpPr>
            <p:cNvPr id="365" name="Line 6"/>
            <p:cNvSpPr/>
            <p:nvPr/>
          </p:nvSpPr>
          <p:spPr>
            <a:xfrm>
              <a:off x="4473720" y="2646720"/>
              <a:ext cx="276120" cy="276480"/>
            </a:xfrm>
            <a:prstGeom prst="line">
              <a:avLst/>
            </a:prstGeom>
            <a:ln w="76320">
              <a:solidFill>
                <a:srgbClr val="ff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6" name="Line 7"/>
            <p:cNvSpPr/>
            <p:nvPr/>
          </p:nvSpPr>
          <p:spPr>
            <a:xfrm flipV="1">
              <a:off x="4473720" y="2646720"/>
              <a:ext cx="276120" cy="276480"/>
            </a:xfrm>
            <a:prstGeom prst="line">
              <a:avLst/>
            </a:prstGeom>
            <a:ln w="76320">
              <a:solidFill>
                <a:srgbClr val="ff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367" name="CustomShape 8"/>
          <p:cNvSpPr/>
          <p:nvPr/>
        </p:nvSpPr>
        <p:spPr>
          <a:xfrm>
            <a:off x="3424320" y="1874160"/>
            <a:ext cx="2306520" cy="541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rgbClr val="c52b87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368" name="Picture 12" descr=""/>
          <p:cNvPicPr/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Edges smoothness="2" trans="100000"/>
                    </a14:imgEffect>
                  </a14:imgLayer>
                </a14:imgProps>
              </a:ext>
            </a:extLst>
          </a:blip>
          <a:stretch/>
        </p:blipFill>
        <p:spPr>
          <a:xfrm>
            <a:off x="1435320" y="1207440"/>
            <a:ext cx="1980360" cy="985320"/>
          </a:xfrm>
          <a:prstGeom prst="rect">
            <a:avLst/>
          </a:prstGeom>
          <a:ln>
            <a:noFill/>
          </a:ln>
        </p:spPr>
      </p:pic>
      <p:pic>
        <p:nvPicPr>
          <p:cNvPr id="369" name="Picture 13" descr=""/>
          <p:cNvPicPr/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GlowEdges smoothness="10" trans="100000"/>
                    </a14:imgEffect>
                  </a14:imgLayer>
                </a14:imgProps>
              </a:ext>
            </a:extLst>
          </a:blip>
          <a:stretch/>
        </p:blipFill>
        <p:spPr>
          <a:xfrm>
            <a:off x="1986120" y="2543400"/>
            <a:ext cx="962640" cy="1576080"/>
          </a:xfrm>
          <a:prstGeom prst="rect">
            <a:avLst/>
          </a:prstGeom>
          <a:ln>
            <a:noFill/>
          </a:ln>
        </p:spPr>
      </p:pic>
      <p:sp>
        <p:nvSpPr>
          <p:cNvPr id="370" name="CustomShape 9"/>
          <p:cNvSpPr/>
          <p:nvPr/>
        </p:nvSpPr>
        <p:spPr>
          <a:xfrm>
            <a:off x="380880" y="285840"/>
            <a:ext cx="6400440" cy="82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IN" sz="2400" spc="-1" strike="noStrike">
                <a:solidFill>
                  <a:srgbClr val="000000"/>
                </a:solidFill>
                <a:latin typeface="Calibri"/>
              </a:rPr>
              <a:t>The “one learning algorithm” hypothesis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371" name="CustomShape 10"/>
          <p:cNvSpPr/>
          <p:nvPr/>
        </p:nvSpPr>
        <p:spPr>
          <a:xfrm>
            <a:off x="-129240" y="4866480"/>
            <a:ext cx="1508400" cy="27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IN" sz="1200" spc="-1" strike="noStrike">
                <a:solidFill>
                  <a:srgbClr val="808080"/>
                </a:solidFill>
                <a:latin typeface="Calibri"/>
              </a:rPr>
              <a:t>[Roe et al., 1992]</a:t>
            </a:r>
            <a:endParaRPr b="0" lang="en-IN" sz="1200" spc="-1" strike="noStrike">
              <a:latin typeface="Arial"/>
            </a:endParaRPr>
          </a:p>
        </p:txBody>
      </p:sp>
      <p:pic>
        <p:nvPicPr>
          <p:cNvPr id="372" name="Ink 1" descr=""/>
          <p:cNvPicPr/>
          <p:nvPr/>
        </p:nvPicPr>
        <p:blipFill>
          <a:blip r:embed="rId7"/>
          <a:stretch/>
        </p:blipFill>
        <p:spPr>
          <a:xfrm>
            <a:off x="4325400" y="2161800"/>
            <a:ext cx="3465720" cy="20750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36" dur="indefinite" restart="never" nodeType="tmRoot">
          <p:childTnLst>
            <p:seq>
              <p:cTn id="137" dur="indefinite" nodeType="mainSeq">
                <p:childTnLst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42" dur="500"/>
                                        <p:tgtEl>
                                          <p:spTgt spid="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47" dur="500"/>
                                        <p:tgtEl>
                                          <p:spTgt spid="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50" dur="500"/>
                                        <p:tgtEl>
                                          <p:spTgt spid="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00ff00"/>
      </a:accent2>
      <a:accent3>
        <a:srgbClr val="00ffff"/>
      </a:accent3>
      <a:accent4>
        <a:srgbClr val="ff0000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Lecture</Template>
  <TotalTime>3594</TotalTime>
  <Application>LibreOffice/6.0.7.3$Linux_X86_64 LibreOffice_project/00m0$Build-3</Application>
  <Words>599</Words>
  <Paragraphs>197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2010-07-08T21:59:02Z</dcterms:created>
  <dc:creator>OpenClassroom</dc:creator>
  <dc:description/>
  <dc:language>en-IN</dc:language>
  <cp:lastModifiedBy/>
  <dcterms:modified xsi:type="dcterms:W3CDTF">2020-04-08T10:33:26Z</dcterms:modified>
  <cp:revision>372</cp:revision>
  <dc:subject/>
  <dc:title>Introduction to  Programming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15.0000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1</vt:i4>
  </property>
  <property fmtid="{D5CDD505-2E9C-101B-9397-08002B2CF9AE}" pid="7" name="Notes">
    <vt:i4>7</vt:i4>
  </property>
  <property fmtid="{D5CDD505-2E9C-101B-9397-08002B2CF9AE}" pid="8" name="PresentationFormat">
    <vt:lpwstr>On-screen Show (16:9)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35</vt:i4>
  </property>
</Properties>
</file>